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1" r:id="rId16"/>
    <p:sldId id="270" r:id="rId17"/>
    <p:sldId id="303" r:id="rId18"/>
    <p:sldId id="273" r:id="rId19"/>
    <p:sldId id="274" r:id="rId20"/>
    <p:sldId id="275" r:id="rId21"/>
    <p:sldId id="276" r:id="rId22"/>
    <p:sldId id="285" r:id="rId23"/>
    <p:sldId id="287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8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6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8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1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3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0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0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75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2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8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9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9C435-772C-5C40-B805-F9B8CFB0A09E}" type="datetimeFigureOut">
              <a:rPr lang="en-US" smtClean="0"/>
              <a:t>2/19/15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3ADB-EE33-4B43-81D8-A3179A746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8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4942" y="2639983"/>
            <a:ext cx="56348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rial Rounded MT Bold"/>
                <a:cs typeface="Arial Rounded MT Bold"/>
              </a:rPr>
              <a:t>Avalanche Next Host Controller</a:t>
            </a:r>
          </a:p>
          <a:p>
            <a:pPr algn="ctr"/>
            <a:r>
              <a:rPr lang="en-US" sz="1600" dirty="0" smtClean="0">
                <a:latin typeface="Arial Rounded MT Bold"/>
                <a:cs typeface="Arial Rounded MT Bold"/>
              </a:rPr>
              <a:t>Setup and Test walk-through</a:t>
            </a:r>
          </a:p>
          <a:p>
            <a:pPr algn="ctr"/>
            <a:endParaRPr lang="en-US" sz="1600" dirty="0">
              <a:latin typeface="Arial Rounded MT Bold"/>
              <a:cs typeface="Arial Rounded MT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71458" y="4177344"/>
            <a:ext cx="1201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venir Book"/>
                <a:cs typeface="Avenir Book"/>
              </a:rPr>
              <a:t>Robert Collazo</a:t>
            </a:r>
          </a:p>
          <a:p>
            <a:pPr algn="ctr"/>
            <a:r>
              <a:rPr lang="en-US" sz="1200" dirty="0" smtClean="0">
                <a:latin typeface="Avenir Book"/>
                <a:cs typeface="Avenir Book"/>
              </a:rPr>
              <a:t>Feb 20, 2015</a:t>
            </a:r>
          </a:p>
        </p:txBody>
      </p:sp>
    </p:spTree>
    <p:extLst>
      <p:ext uri="{BB962C8B-B14F-4D97-AF65-F5344CB8AC3E}">
        <p14:creationId xmlns:p14="http://schemas.microsoft.com/office/powerpoint/2010/main" val="229198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5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54" y="921045"/>
            <a:ext cx="9144000" cy="4166978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7812630" y="2308841"/>
            <a:ext cx="1088149" cy="510372"/>
          </a:xfrm>
          <a:custGeom>
            <a:avLst/>
            <a:gdLst>
              <a:gd name="connsiteX0" fmla="*/ 673502 w 1088149"/>
              <a:gd name="connsiteY0" fmla="*/ 29278 h 510372"/>
              <a:gd name="connsiteX1" fmla="*/ 615774 w 1088149"/>
              <a:gd name="connsiteY1" fmla="*/ 10034 h 510372"/>
              <a:gd name="connsiteX2" fmla="*/ 240536 w 1088149"/>
              <a:gd name="connsiteY2" fmla="*/ 10034 h 510372"/>
              <a:gd name="connsiteX3" fmla="*/ 163565 w 1088149"/>
              <a:gd name="connsiteY3" fmla="*/ 29278 h 510372"/>
              <a:gd name="connsiteX4" fmla="*/ 86593 w 1088149"/>
              <a:gd name="connsiteY4" fmla="*/ 87009 h 510372"/>
              <a:gd name="connsiteX5" fmla="*/ 57729 w 1088149"/>
              <a:gd name="connsiteY5" fmla="*/ 106253 h 510372"/>
              <a:gd name="connsiteX6" fmla="*/ 0 w 1088149"/>
              <a:gd name="connsiteY6" fmla="*/ 221715 h 510372"/>
              <a:gd name="connsiteX7" fmla="*/ 9621 w 1088149"/>
              <a:gd name="connsiteY7" fmla="*/ 308312 h 510372"/>
              <a:gd name="connsiteX8" fmla="*/ 86593 w 1088149"/>
              <a:gd name="connsiteY8" fmla="*/ 375665 h 510372"/>
              <a:gd name="connsiteX9" fmla="*/ 259779 w 1088149"/>
              <a:gd name="connsiteY9" fmla="*/ 443019 h 510372"/>
              <a:gd name="connsiteX10" fmla="*/ 644638 w 1088149"/>
              <a:gd name="connsiteY10" fmla="*/ 510372 h 510372"/>
              <a:gd name="connsiteX11" fmla="*/ 856310 w 1088149"/>
              <a:gd name="connsiteY11" fmla="*/ 500750 h 510372"/>
              <a:gd name="connsiteX12" fmla="*/ 894796 w 1088149"/>
              <a:gd name="connsiteY12" fmla="*/ 471884 h 510372"/>
              <a:gd name="connsiteX13" fmla="*/ 962146 w 1088149"/>
              <a:gd name="connsiteY13" fmla="*/ 443019 h 510372"/>
              <a:gd name="connsiteX14" fmla="*/ 1058361 w 1088149"/>
              <a:gd name="connsiteY14" fmla="*/ 356422 h 510372"/>
              <a:gd name="connsiteX15" fmla="*/ 1087225 w 1088149"/>
              <a:gd name="connsiteY15" fmla="*/ 327556 h 510372"/>
              <a:gd name="connsiteX16" fmla="*/ 1048739 w 1088149"/>
              <a:gd name="connsiteY16" fmla="*/ 163984 h 510372"/>
              <a:gd name="connsiteX17" fmla="*/ 1010254 w 1088149"/>
              <a:gd name="connsiteY17" fmla="*/ 144740 h 510372"/>
              <a:gd name="connsiteX18" fmla="*/ 933282 w 1088149"/>
              <a:gd name="connsiteY18" fmla="*/ 96631 h 510372"/>
              <a:gd name="connsiteX19" fmla="*/ 856310 w 1088149"/>
              <a:gd name="connsiteY19" fmla="*/ 77387 h 51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8149" h="510372">
                <a:moveTo>
                  <a:pt x="673502" y="29278"/>
                </a:moveTo>
                <a:cubicBezTo>
                  <a:pt x="654259" y="22863"/>
                  <a:pt x="635749" y="13559"/>
                  <a:pt x="615774" y="10034"/>
                </a:cubicBezTo>
                <a:cubicBezTo>
                  <a:pt x="499212" y="-10537"/>
                  <a:pt x="345547" y="6283"/>
                  <a:pt x="240536" y="10034"/>
                </a:cubicBezTo>
                <a:cubicBezTo>
                  <a:pt x="214879" y="16449"/>
                  <a:pt x="188249" y="19784"/>
                  <a:pt x="163565" y="29278"/>
                </a:cubicBezTo>
                <a:cubicBezTo>
                  <a:pt x="110994" y="49499"/>
                  <a:pt x="123438" y="56303"/>
                  <a:pt x="86593" y="87009"/>
                </a:cubicBezTo>
                <a:cubicBezTo>
                  <a:pt x="77710" y="94412"/>
                  <a:pt x="67350" y="99838"/>
                  <a:pt x="57729" y="106253"/>
                </a:cubicBezTo>
                <a:cubicBezTo>
                  <a:pt x="7991" y="180862"/>
                  <a:pt x="26556" y="142043"/>
                  <a:pt x="0" y="221715"/>
                </a:cubicBezTo>
                <a:cubicBezTo>
                  <a:pt x="3207" y="250581"/>
                  <a:pt x="2577" y="280136"/>
                  <a:pt x="9621" y="308312"/>
                </a:cubicBezTo>
                <a:cubicBezTo>
                  <a:pt x="17493" y="339802"/>
                  <a:pt x="67639" y="364001"/>
                  <a:pt x="86593" y="375665"/>
                </a:cubicBezTo>
                <a:cubicBezTo>
                  <a:pt x="165419" y="424176"/>
                  <a:pt x="157666" y="418833"/>
                  <a:pt x="259779" y="443019"/>
                </a:cubicBezTo>
                <a:cubicBezTo>
                  <a:pt x="532895" y="507707"/>
                  <a:pt x="444071" y="494943"/>
                  <a:pt x="644638" y="510372"/>
                </a:cubicBezTo>
                <a:cubicBezTo>
                  <a:pt x="715195" y="507165"/>
                  <a:pt x="786501" y="511490"/>
                  <a:pt x="856310" y="500750"/>
                </a:cubicBezTo>
                <a:cubicBezTo>
                  <a:pt x="872160" y="498311"/>
                  <a:pt x="881198" y="480383"/>
                  <a:pt x="894796" y="471884"/>
                </a:cubicBezTo>
                <a:cubicBezTo>
                  <a:pt x="921968" y="454901"/>
                  <a:pt x="934090" y="452372"/>
                  <a:pt x="962146" y="443019"/>
                </a:cubicBezTo>
                <a:cubicBezTo>
                  <a:pt x="1022401" y="397825"/>
                  <a:pt x="989296" y="425490"/>
                  <a:pt x="1058361" y="356422"/>
                </a:cubicBezTo>
                <a:lnTo>
                  <a:pt x="1087225" y="327556"/>
                </a:lnTo>
                <a:cubicBezTo>
                  <a:pt x="1080952" y="239730"/>
                  <a:pt x="1108130" y="206408"/>
                  <a:pt x="1048739" y="163984"/>
                </a:cubicBezTo>
                <a:cubicBezTo>
                  <a:pt x="1037068" y="155647"/>
                  <a:pt x="1022416" y="152342"/>
                  <a:pt x="1010254" y="144740"/>
                </a:cubicBezTo>
                <a:cubicBezTo>
                  <a:pt x="972637" y="121228"/>
                  <a:pt x="975071" y="110561"/>
                  <a:pt x="933282" y="96631"/>
                </a:cubicBezTo>
                <a:cubicBezTo>
                  <a:pt x="908192" y="88267"/>
                  <a:pt x="856310" y="77387"/>
                  <a:pt x="856310" y="7738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02150">
            <a:off x="6650185" y="2649938"/>
            <a:ext cx="1253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Button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195936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52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3571"/>
            <a:ext cx="9144000" cy="408624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823308" y="4541531"/>
            <a:ext cx="1660296" cy="5873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20402150">
            <a:off x="4634106" y="3770978"/>
            <a:ext cx="20489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To Reserve: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Click middle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588777" y="5011615"/>
            <a:ext cx="410930" cy="192294"/>
          </a:xfrm>
          <a:custGeom>
            <a:avLst/>
            <a:gdLst>
              <a:gd name="connsiteX0" fmla="*/ 29377 w 410930"/>
              <a:gd name="connsiteY0" fmla="*/ 0 h 192294"/>
              <a:gd name="connsiteX1" fmla="*/ 39146 w 410930"/>
              <a:gd name="connsiteY1" fmla="*/ 166077 h 192294"/>
              <a:gd name="connsiteX2" fmla="*/ 390838 w 410930"/>
              <a:gd name="connsiteY2" fmla="*/ 166077 h 192294"/>
              <a:gd name="connsiteX3" fmla="*/ 400608 w 410930"/>
              <a:gd name="connsiteY3" fmla="*/ 136770 h 192294"/>
              <a:gd name="connsiteX4" fmla="*/ 410377 w 410930"/>
              <a:gd name="connsiteY4" fmla="*/ 48847 h 192294"/>
              <a:gd name="connsiteX5" fmla="*/ 390838 w 410930"/>
              <a:gd name="connsiteY5" fmla="*/ 29308 h 192294"/>
              <a:gd name="connsiteX6" fmla="*/ 146608 w 410930"/>
              <a:gd name="connsiteY6" fmla="*/ 19539 h 192294"/>
              <a:gd name="connsiteX7" fmla="*/ 48915 w 410930"/>
              <a:gd name="connsiteY7" fmla="*/ 39077 h 192294"/>
              <a:gd name="connsiteX8" fmla="*/ 19608 w 410930"/>
              <a:gd name="connsiteY8" fmla="*/ 48847 h 192294"/>
              <a:gd name="connsiteX9" fmla="*/ 69 w 410930"/>
              <a:gd name="connsiteY9" fmla="*/ 78154 h 192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0930" h="192294">
                <a:moveTo>
                  <a:pt x="29377" y="0"/>
                </a:moveTo>
                <a:cubicBezTo>
                  <a:pt x="32633" y="55359"/>
                  <a:pt x="-8811" y="138231"/>
                  <a:pt x="39146" y="166077"/>
                </a:cubicBezTo>
                <a:cubicBezTo>
                  <a:pt x="122884" y="214699"/>
                  <a:pt x="282240" y="184178"/>
                  <a:pt x="390838" y="166077"/>
                </a:cubicBezTo>
                <a:cubicBezTo>
                  <a:pt x="394095" y="156308"/>
                  <a:pt x="398915" y="146927"/>
                  <a:pt x="400608" y="136770"/>
                </a:cubicBezTo>
                <a:cubicBezTo>
                  <a:pt x="405456" y="107683"/>
                  <a:pt x="413047" y="78214"/>
                  <a:pt x="410377" y="48847"/>
                </a:cubicBezTo>
                <a:cubicBezTo>
                  <a:pt x="409543" y="39674"/>
                  <a:pt x="399992" y="30325"/>
                  <a:pt x="390838" y="29308"/>
                </a:cubicBezTo>
                <a:cubicBezTo>
                  <a:pt x="309861" y="20310"/>
                  <a:pt x="228018" y="22795"/>
                  <a:pt x="146608" y="19539"/>
                </a:cubicBezTo>
                <a:cubicBezTo>
                  <a:pt x="114044" y="26052"/>
                  <a:pt x="81274" y="31610"/>
                  <a:pt x="48915" y="39077"/>
                </a:cubicBezTo>
                <a:cubicBezTo>
                  <a:pt x="38881" y="41393"/>
                  <a:pt x="28438" y="43549"/>
                  <a:pt x="19608" y="48847"/>
                </a:cubicBezTo>
                <a:cubicBezTo>
                  <a:pt x="-2234" y="61952"/>
                  <a:pt x="69" y="62263"/>
                  <a:pt x="69" y="78154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1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5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109"/>
            <a:ext cx="9144000" cy="41557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3492592" y="5421923"/>
            <a:ext cx="923100" cy="3031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rot="20402150">
            <a:off x="4312734" y="4866807"/>
            <a:ext cx="16734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Libian SC"/>
              </a:rPr>
              <a:t>a</a:t>
            </a:r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gain, to Reserve: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middle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7851116" y="4464556"/>
            <a:ext cx="779338" cy="683154"/>
          </a:xfrm>
          <a:custGeom>
            <a:avLst/>
            <a:gdLst>
              <a:gd name="connsiteX0" fmla="*/ 0 w 779338"/>
              <a:gd name="connsiteY0" fmla="*/ 86597 h 683154"/>
              <a:gd name="connsiteX1" fmla="*/ 48107 w 779338"/>
              <a:gd name="connsiteY1" fmla="*/ 57731 h 683154"/>
              <a:gd name="connsiteX2" fmla="*/ 86593 w 779338"/>
              <a:gd name="connsiteY2" fmla="*/ 28865 h 683154"/>
              <a:gd name="connsiteX3" fmla="*/ 250158 w 779338"/>
              <a:gd name="connsiteY3" fmla="*/ 0 h 683154"/>
              <a:gd name="connsiteX4" fmla="*/ 423344 w 779338"/>
              <a:gd name="connsiteY4" fmla="*/ 19243 h 683154"/>
              <a:gd name="connsiteX5" fmla="*/ 509937 w 779338"/>
              <a:gd name="connsiteY5" fmla="*/ 48109 h 683154"/>
              <a:gd name="connsiteX6" fmla="*/ 586909 w 779338"/>
              <a:gd name="connsiteY6" fmla="*/ 76975 h 683154"/>
              <a:gd name="connsiteX7" fmla="*/ 625395 w 779338"/>
              <a:gd name="connsiteY7" fmla="*/ 105840 h 683154"/>
              <a:gd name="connsiteX8" fmla="*/ 635016 w 779338"/>
              <a:gd name="connsiteY8" fmla="*/ 134706 h 683154"/>
              <a:gd name="connsiteX9" fmla="*/ 692745 w 779338"/>
              <a:gd name="connsiteY9" fmla="*/ 192437 h 683154"/>
              <a:gd name="connsiteX10" fmla="*/ 711988 w 779338"/>
              <a:gd name="connsiteY10" fmla="*/ 221303 h 683154"/>
              <a:gd name="connsiteX11" fmla="*/ 721610 w 779338"/>
              <a:gd name="connsiteY11" fmla="*/ 259791 h 683154"/>
              <a:gd name="connsiteX12" fmla="*/ 760095 w 779338"/>
              <a:gd name="connsiteY12" fmla="*/ 317522 h 683154"/>
              <a:gd name="connsiteX13" fmla="*/ 779338 w 779338"/>
              <a:gd name="connsiteY13" fmla="*/ 375253 h 683154"/>
              <a:gd name="connsiteX14" fmla="*/ 760095 w 779338"/>
              <a:gd name="connsiteY14" fmla="*/ 509960 h 683154"/>
              <a:gd name="connsiteX15" fmla="*/ 750474 w 779338"/>
              <a:gd name="connsiteY15" fmla="*/ 538825 h 683154"/>
              <a:gd name="connsiteX16" fmla="*/ 663881 w 779338"/>
              <a:gd name="connsiteY16" fmla="*/ 606178 h 683154"/>
              <a:gd name="connsiteX17" fmla="*/ 577288 w 779338"/>
              <a:gd name="connsiteY17" fmla="*/ 654288 h 683154"/>
              <a:gd name="connsiteX18" fmla="*/ 423344 w 779338"/>
              <a:gd name="connsiteY18" fmla="*/ 683154 h 683154"/>
              <a:gd name="connsiteX19" fmla="*/ 355994 w 779338"/>
              <a:gd name="connsiteY19" fmla="*/ 673532 h 683154"/>
              <a:gd name="connsiteX20" fmla="*/ 327129 w 779338"/>
              <a:gd name="connsiteY20" fmla="*/ 654288 h 683154"/>
              <a:gd name="connsiteX21" fmla="*/ 173186 w 779338"/>
              <a:gd name="connsiteY21" fmla="*/ 558069 h 683154"/>
              <a:gd name="connsiteX22" fmla="*/ 144322 w 779338"/>
              <a:gd name="connsiteY22" fmla="*/ 519581 h 683154"/>
              <a:gd name="connsiteX23" fmla="*/ 115457 w 779338"/>
              <a:gd name="connsiteY23" fmla="*/ 298278 h 683154"/>
              <a:gd name="connsiteX24" fmla="*/ 105836 w 779338"/>
              <a:gd name="connsiteY24" fmla="*/ 259791 h 683154"/>
              <a:gd name="connsiteX25" fmla="*/ 48107 w 779338"/>
              <a:gd name="connsiteY25" fmla="*/ 192437 h 683154"/>
              <a:gd name="connsiteX26" fmla="*/ 28864 w 779338"/>
              <a:gd name="connsiteY26" fmla="*/ 163572 h 68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9338" h="683154">
                <a:moveTo>
                  <a:pt x="0" y="86597"/>
                </a:moveTo>
                <a:cubicBezTo>
                  <a:pt x="16036" y="76975"/>
                  <a:pt x="32547" y="68105"/>
                  <a:pt x="48107" y="57731"/>
                </a:cubicBezTo>
                <a:cubicBezTo>
                  <a:pt x="61450" y="48835"/>
                  <a:pt x="71626" y="34622"/>
                  <a:pt x="86593" y="28865"/>
                </a:cubicBezTo>
                <a:cubicBezTo>
                  <a:pt x="128477" y="12755"/>
                  <a:pt x="205015" y="5643"/>
                  <a:pt x="250158" y="0"/>
                </a:cubicBezTo>
                <a:cubicBezTo>
                  <a:pt x="307887" y="6414"/>
                  <a:pt x="366231" y="8666"/>
                  <a:pt x="423344" y="19243"/>
                </a:cubicBezTo>
                <a:cubicBezTo>
                  <a:pt x="453261" y="24783"/>
                  <a:pt x="481687" y="36809"/>
                  <a:pt x="509937" y="48109"/>
                </a:cubicBezTo>
                <a:cubicBezTo>
                  <a:pt x="567461" y="71120"/>
                  <a:pt x="541660" y="61891"/>
                  <a:pt x="586909" y="76975"/>
                </a:cubicBezTo>
                <a:cubicBezTo>
                  <a:pt x="599738" y="86597"/>
                  <a:pt x="615129" y="93521"/>
                  <a:pt x="625395" y="105840"/>
                </a:cubicBezTo>
                <a:cubicBezTo>
                  <a:pt x="631888" y="113632"/>
                  <a:pt x="628789" y="126700"/>
                  <a:pt x="635016" y="134706"/>
                </a:cubicBezTo>
                <a:cubicBezTo>
                  <a:pt x="651723" y="156188"/>
                  <a:pt x="677650" y="169793"/>
                  <a:pt x="692745" y="192437"/>
                </a:cubicBezTo>
                <a:lnTo>
                  <a:pt x="711988" y="221303"/>
                </a:lnTo>
                <a:cubicBezTo>
                  <a:pt x="715195" y="234132"/>
                  <a:pt x="715696" y="247963"/>
                  <a:pt x="721610" y="259791"/>
                </a:cubicBezTo>
                <a:cubicBezTo>
                  <a:pt x="731953" y="280477"/>
                  <a:pt x="752782" y="295581"/>
                  <a:pt x="760095" y="317522"/>
                </a:cubicBezTo>
                <a:lnTo>
                  <a:pt x="779338" y="375253"/>
                </a:lnTo>
                <a:cubicBezTo>
                  <a:pt x="772924" y="420155"/>
                  <a:pt x="767977" y="465292"/>
                  <a:pt x="760095" y="509960"/>
                </a:cubicBezTo>
                <a:cubicBezTo>
                  <a:pt x="758333" y="519948"/>
                  <a:pt x="756100" y="530386"/>
                  <a:pt x="750474" y="538825"/>
                </a:cubicBezTo>
                <a:cubicBezTo>
                  <a:pt x="732859" y="565248"/>
                  <a:pt x="686017" y="592091"/>
                  <a:pt x="663881" y="606178"/>
                </a:cubicBezTo>
                <a:cubicBezTo>
                  <a:pt x="653736" y="612634"/>
                  <a:pt x="593952" y="649526"/>
                  <a:pt x="577288" y="654288"/>
                </a:cubicBezTo>
                <a:cubicBezTo>
                  <a:pt x="544992" y="663516"/>
                  <a:pt x="463799" y="676411"/>
                  <a:pt x="423344" y="683154"/>
                </a:cubicBezTo>
                <a:cubicBezTo>
                  <a:pt x="400894" y="679947"/>
                  <a:pt x="377715" y="680049"/>
                  <a:pt x="355994" y="673532"/>
                </a:cubicBezTo>
                <a:cubicBezTo>
                  <a:pt x="344918" y="670209"/>
                  <a:pt x="337281" y="659826"/>
                  <a:pt x="327129" y="654288"/>
                </a:cubicBezTo>
                <a:cubicBezTo>
                  <a:pt x="281548" y="629424"/>
                  <a:pt x="205939" y="601742"/>
                  <a:pt x="173186" y="558069"/>
                </a:cubicBezTo>
                <a:lnTo>
                  <a:pt x="144322" y="519581"/>
                </a:lnTo>
                <a:cubicBezTo>
                  <a:pt x="134050" y="416865"/>
                  <a:pt x="134958" y="408787"/>
                  <a:pt x="115457" y="298278"/>
                </a:cubicBezTo>
                <a:cubicBezTo>
                  <a:pt x="113159" y="285255"/>
                  <a:pt x="111750" y="271619"/>
                  <a:pt x="105836" y="259791"/>
                </a:cubicBezTo>
                <a:cubicBezTo>
                  <a:pt x="93494" y="235106"/>
                  <a:pt x="67363" y="211694"/>
                  <a:pt x="48107" y="192437"/>
                </a:cubicBezTo>
                <a:cubicBezTo>
                  <a:pt x="37471" y="160530"/>
                  <a:pt x="48627" y="163572"/>
                  <a:pt x="28864" y="16357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0402150">
            <a:off x="6845569" y="4978434"/>
            <a:ext cx="1253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Button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277154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52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3754"/>
            <a:ext cx="9144000" cy="3994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402150">
            <a:off x="3156198" y="3287879"/>
            <a:ext cx="20505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Queue is now defined,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 -  Test entry is TBD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-115532" y="2848079"/>
            <a:ext cx="367256" cy="213155"/>
          </a:xfrm>
          <a:custGeom>
            <a:avLst/>
            <a:gdLst>
              <a:gd name="connsiteX0" fmla="*/ 356069 w 367256"/>
              <a:gd name="connsiteY0" fmla="*/ 182815 h 213155"/>
              <a:gd name="connsiteX1" fmla="*/ 307961 w 367256"/>
              <a:gd name="connsiteY1" fmla="*/ 192437 h 213155"/>
              <a:gd name="connsiteX2" fmla="*/ 279097 w 367256"/>
              <a:gd name="connsiteY2" fmla="*/ 202059 h 213155"/>
              <a:gd name="connsiteX3" fmla="*/ 230990 w 367256"/>
              <a:gd name="connsiteY3" fmla="*/ 211681 h 213155"/>
              <a:gd name="connsiteX4" fmla="*/ 19317 w 367256"/>
              <a:gd name="connsiteY4" fmla="*/ 202059 h 213155"/>
              <a:gd name="connsiteX5" fmla="*/ 74 w 367256"/>
              <a:gd name="connsiteY5" fmla="*/ 144328 h 213155"/>
              <a:gd name="connsiteX6" fmla="*/ 28939 w 367256"/>
              <a:gd name="connsiteY6" fmla="*/ 9621 h 213155"/>
              <a:gd name="connsiteX7" fmla="*/ 67425 w 367256"/>
              <a:gd name="connsiteY7" fmla="*/ 0 h 213155"/>
              <a:gd name="connsiteX8" fmla="*/ 346447 w 367256"/>
              <a:gd name="connsiteY8" fmla="*/ 19243 h 213155"/>
              <a:gd name="connsiteX9" fmla="*/ 365690 w 367256"/>
              <a:gd name="connsiteY9" fmla="*/ 48109 h 213155"/>
              <a:gd name="connsiteX10" fmla="*/ 365690 w 367256"/>
              <a:gd name="connsiteY10" fmla="*/ 86597 h 21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256" h="213155">
                <a:moveTo>
                  <a:pt x="356069" y="182815"/>
                </a:moveTo>
                <a:cubicBezTo>
                  <a:pt x="340033" y="186022"/>
                  <a:pt x="323826" y="188470"/>
                  <a:pt x="307961" y="192437"/>
                </a:cubicBezTo>
                <a:cubicBezTo>
                  <a:pt x="298122" y="194897"/>
                  <a:pt x="288936" y="199599"/>
                  <a:pt x="279097" y="202059"/>
                </a:cubicBezTo>
                <a:cubicBezTo>
                  <a:pt x="263232" y="206025"/>
                  <a:pt x="247026" y="208474"/>
                  <a:pt x="230990" y="211681"/>
                </a:cubicBezTo>
                <a:cubicBezTo>
                  <a:pt x="160432" y="208474"/>
                  <a:pt x="87122" y="221836"/>
                  <a:pt x="19317" y="202059"/>
                </a:cubicBezTo>
                <a:cubicBezTo>
                  <a:pt x="-156" y="196379"/>
                  <a:pt x="74" y="144328"/>
                  <a:pt x="74" y="144328"/>
                </a:cubicBezTo>
                <a:cubicBezTo>
                  <a:pt x="1134" y="132673"/>
                  <a:pt x="-6817" y="33459"/>
                  <a:pt x="28939" y="9621"/>
                </a:cubicBezTo>
                <a:cubicBezTo>
                  <a:pt x="39941" y="2286"/>
                  <a:pt x="54596" y="3207"/>
                  <a:pt x="67425" y="0"/>
                </a:cubicBezTo>
                <a:cubicBezTo>
                  <a:pt x="160432" y="6414"/>
                  <a:pt x="254408" y="4398"/>
                  <a:pt x="346447" y="19243"/>
                </a:cubicBezTo>
                <a:cubicBezTo>
                  <a:pt x="357863" y="21084"/>
                  <a:pt x="362513" y="36990"/>
                  <a:pt x="365690" y="48109"/>
                </a:cubicBezTo>
                <a:cubicBezTo>
                  <a:pt x="369214" y="60445"/>
                  <a:pt x="365690" y="73768"/>
                  <a:pt x="365690" y="8659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51724" y="2982785"/>
            <a:ext cx="5886772" cy="2241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0402150">
            <a:off x="5671699" y="4880091"/>
            <a:ext cx="27031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For Next step,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Click “Player”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icon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50691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3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87"/>
            <a:ext cx="9144000" cy="3725883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7410222" y="2578463"/>
            <a:ext cx="1079240" cy="743075"/>
          </a:xfrm>
          <a:custGeom>
            <a:avLst/>
            <a:gdLst>
              <a:gd name="connsiteX0" fmla="*/ 1001086 w 1079240"/>
              <a:gd name="connsiteY0" fmla="*/ 88537 h 743075"/>
              <a:gd name="connsiteX1" fmla="*/ 971778 w 1079240"/>
              <a:gd name="connsiteY1" fmla="*/ 39691 h 743075"/>
              <a:gd name="connsiteX2" fmla="*/ 883855 w 1079240"/>
              <a:gd name="connsiteY2" fmla="*/ 29922 h 743075"/>
              <a:gd name="connsiteX3" fmla="*/ 405163 w 1079240"/>
              <a:gd name="connsiteY3" fmla="*/ 39691 h 743075"/>
              <a:gd name="connsiteX4" fmla="*/ 366086 w 1079240"/>
              <a:gd name="connsiteY4" fmla="*/ 59229 h 743075"/>
              <a:gd name="connsiteX5" fmla="*/ 297701 w 1079240"/>
              <a:gd name="connsiteY5" fmla="*/ 68999 h 743075"/>
              <a:gd name="connsiteX6" fmla="*/ 268393 w 1079240"/>
              <a:gd name="connsiteY6" fmla="*/ 78768 h 743075"/>
              <a:gd name="connsiteX7" fmla="*/ 209778 w 1079240"/>
              <a:gd name="connsiteY7" fmla="*/ 108075 h 743075"/>
              <a:gd name="connsiteX8" fmla="*/ 151163 w 1079240"/>
              <a:gd name="connsiteY8" fmla="*/ 137383 h 743075"/>
              <a:gd name="connsiteX9" fmla="*/ 63240 w 1079240"/>
              <a:gd name="connsiteY9" fmla="*/ 215537 h 743075"/>
              <a:gd name="connsiteX10" fmla="*/ 14393 w 1079240"/>
              <a:gd name="connsiteY10" fmla="*/ 293691 h 743075"/>
              <a:gd name="connsiteX11" fmla="*/ 14393 w 1079240"/>
              <a:gd name="connsiteY11" fmla="*/ 557460 h 743075"/>
              <a:gd name="connsiteX12" fmla="*/ 63240 w 1079240"/>
              <a:gd name="connsiteY12" fmla="*/ 586768 h 743075"/>
              <a:gd name="connsiteX13" fmla="*/ 131624 w 1079240"/>
              <a:gd name="connsiteY13" fmla="*/ 616075 h 743075"/>
              <a:gd name="connsiteX14" fmla="*/ 229316 w 1079240"/>
              <a:gd name="connsiteY14" fmla="*/ 645383 h 743075"/>
              <a:gd name="connsiteX15" fmla="*/ 424701 w 1079240"/>
              <a:gd name="connsiteY15" fmla="*/ 703999 h 743075"/>
              <a:gd name="connsiteX16" fmla="*/ 600547 w 1079240"/>
              <a:gd name="connsiteY16" fmla="*/ 743075 h 743075"/>
              <a:gd name="connsiteX17" fmla="*/ 854547 w 1079240"/>
              <a:gd name="connsiteY17" fmla="*/ 723537 h 743075"/>
              <a:gd name="connsiteX18" fmla="*/ 962009 w 1079240"/>
              <a:gd name="connsiteY18" fmla="*/ 703999 h 743075"/>
              <a:gd name="connsiteX19" fmla="*/ 991316 w 1079240"/>
              <a:gd name="connsiteY19" fmla="*/ 694229 h 743075"/>
              <a:gd name="connsiteX20" fmla="*/ 1020624 w 1079240"/>
              <a:gd name="connsiteY20" fmla="*/ 674691 h 743075"/>
              <a:gd name="connsiteX21" fmla="*/ 1049932 w 1079240"/>
              <a:gd name="connsiteY21" fmla="*/ 616075 h 743075"/>
              <a:gd name="connsiteX22" fmla="*/ 1079240 w 1079240"/>
              <a:gd name="connsiteY22" fmla="*/ 567229 h 743075"/>
              <a:gd name="connsiteX23" fmla="*/ 1069470 w 1079240"/>
              <a:gd name="connsiteY23" fmla="*/ 254614 h 743075"/>
              <a:gd name="connsiteX24" fmla="*/ 1059701 w 1079240"/>
              <a:gd name="connsiteY24" fmla="*/ 225306 h 743075"/>
              <a:gd name="connsiteX25" fmla="*/ 1030393 w 1079240"/>
              <a:gd name="connsiteY25" fmla="*/ 195999 h 743075"/>
              <a:gd name="connsiteX26" fmla="*/ 1020624 w 1079240"/>
              <a:gd name="connsiteY26" fmla="*/ 166691 h 743075"/>
              <a:gd name="connsiteX27" fmla="*/ 971778 w 1079240"/>
              <a:gd name="connsiteY27" fmla="*/ 108075 h 743075"/>
              <a:gd name="connsiteX28" fmla="*/ 932701 w 1079240"/>
              <a:gd name="connsiteY28" fmla="*/ 59229 h 743075"/>
              <a:gd name="connsiteX29" fmla="*/ 903393 w 1079240"/>
              <a:gd name="connsiteY29" fmla="*/ 29922 h 743075"/>
              <a:gd name="connsiteX30" fmla="*/ 835009 w 1079240"/>
              <a:gd name="connsiteY30" fmla="*/ 614 h 743075"/>
              <a:gd name="connsiteX31" fmla="*/ 805701 w 1079240"/>
              <a:gd name="connsiteY31" fmla="*/ 614 h 74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79240" h="743075">
                <a:moveTo>
                  <a:pt x="1001086" y="88537"/>
                </a:moveTo>
                <a:cubicBezTo>
                  <a:pt x="991317" y="72255"/>
                  <a:pt x="988761" y="48183"/>
                  <a:pt x="971778" y="39691"/>
                </a:cubicBezTo>
                <a:cubicBezTo>
                  <a:pt x="945403" y="26504"/>
                  <a:pt x="913343" y="29922"/>
                  <a:pt x="883855" y="29922"/>
                </a:cubicBezTo>
                <a:cubicBezTo>
                  <a:pt x="724258" y="29922"/>
                  <a:pt x="564727" y="36435"/>
                  <a:pt x="405163" y="39691"/>
                </a:cubicBezTo>
                <a:cubicBezTo>
                  <a:pt x="392137" y="46204"/>
                  <a:pt x="380136" y="55397"/>
                  <a:pt x="366086" y="59229"/>
                </a:cubicBezTo>
                <a:cubicBezTo>
                  <a:pt x="343871" y="65288"/>
                  <a:pt x="320280" y="64483"/>
                  <a:pt x="297701" y="68999"/>
                </a:cubicBezTo>
                <a:cubicBezTo>
                  <a:pt x="287603" y="71019"/>
                  <a:pt x="278162" y="75512"/>
                  <a:pt x="268393" y="78768"/>
                </a:cubicBezTo>
                <a:cubicBezTo>
                  <a:pt x="184400" y="134763"/>
                  <a:pt x="290674" y="67627"/>
                  <a:pt x="209778" y="108075"/>
                </a:cubicBezTo>
                <a:cubicBezTo>
                  <a:pt x="134024" y="145952"/>
                  <a:pt x="224829" y="112828"/>
                  <a:pt x="151163" y="137383"/>
                </a:cubicBezTo>
                <a:cubicBezTo>
                  <a:pt x="122119" y="159166"/>
                  <a:pt x="83360" y="185357"/>
                  <a:pt x="63240" y="215537"/>
                </a:cubicBezTo>
                <a:cubicBezTo>
                  <a:pt x="33168" y="260644"/>
                  <a:pt x="49742" y="234777"/>
                  <a:pt x="14393" y="293691"/>
                </a:cubicBezTo>
                <a:cubicBezTo>
                  <a:pt x="3148" y="383650"/>
                  <a:pt x="-11409" y="462854"/>
                  <a:pt x="14393" y="557460"/>
                </a:cubicBezTo>
                <a:cubicBezTo>
                  <a:pt x="19389" y="575779"/>
                  <a:pt x="46256" y="578276"/>
                  <a:pt x="63240" y="586768"/>
                </a:cubicBezTo>
                <a:cubicBezTo>
                  <a:pt x="85422" y="597859"/>
                  <a:pt x="108238" y="607821"/>
                  <a:pt x="131624" y="616075"/>
                </a:cubicBezTo>
                <a:cubicBezTo>
                  <a:pt x="163684" y="627390"/>
                  <a:pt x="196896" y="635145"/>
                  <a:pt x="229316" y="645383"/>
                </a:cubicBezTo>
                <a:cubicBezTo>
                  <a:pt x="333370" y="678242"/>
                  <a:pt x="310383" y="676405"/>
                  <a:pt x="424701" y="703999"/>
                </a:cubicBezTo>
                <a:cubicBezTo>
                  <a:pt x="483070" y="718088"/>
                  <a:pt x="600547" y="743075"/>
                  <a:pt x="600547" y="743075"/>
                </a:cubicBezTo>
                <a:cubicBezTo>
                  <a:pt x="685214" y="736562"/>
                  <a:pt x="770122" y="732664"/>
                  <a:pt x="854547" y="723537"/>
                </a:cubicBezTo>
                <a:cubicBezTo>
                  <a:pt x="890744" y="719624"/>
                  <a:pt x="926409" y="711628"/>
                  <a:pt x="962009" y="703999"/>
                </a:cubicBezTo>
                <a:cubicBezTo>
                  <a:pt x="972078" y="701841"/>
                  <a:pt x="982106" y="698834"/>
                  <a:pt x="991316" y="694229"/>
                </a:cubicBezTo>
                <a:cubicBezTo>
                  <a:pt x="1001818" y="688978"/>
                  <a:pt x="1010855" y="681204"/>
                  <a:pt x="1020624" y="674691"/>
                </a:cubicBezTo>
                <a:cubicBezTo>
                  <a:pt x="1045177" y="601028"/>
                  <a:pt x="1012057" y="691824"/>
                  <a:pt x="1049932" y="616075"/>
                </a:cubicBezTo>
                <a:cubicBezTo>
                  <a:pt x="1075296" y="565347"/>
                  <a:pt x="1041075" y="605394"/>
                  <a:pt x="1079240" y="567229"/>
                </a:cubicBezTo>
                <a:cubicBezTo>
                  <a:pt x="1075983" y="463024"/>
                  <a:pt x="1075418" y="358700"/>
                  <a:pt x="1069470" y="254614"/>
                </a:cubicBezTo>
                <a:cubicBezTo>
                  <a:pt x="1068882" y="244333"/>
                  <a:pt x="1065413" y="233874"/>
                  <a:pt x="1059701" y="225306"/>
                </a:cubicBezTo>
                <a:cubicBezTo>
                  <a:pt x="1052037" y="213811"/>
                  <a:pt x="1040162" y="205768"/>
                  <a:pt x="1030393" y="195999"/>
                </a:cubicBezTo>
                <a:cubicBezTo>
                  <a:pt x="1027137" y="186230"/>
                  <a:pt x="1025733" y="175632"/>
                  <a:pt x="1020624" y="166691"/>
                </a:cubicBezTo>
                <a:cubicBezTo>
                  <a:pt x="1005144" y="139601"/>
                  <a:pt x="991880" y="128178"/>
                  <a:pt x="971778" y="108075"/>
                </a:cubicBezTo>
                <a:cubicBezTo>
                  <a:pt x="955741" y="59965"/>
                  <a:pt x="973490" y="93219"/>
                  <a:pt x="932701" y="59229"/>
                </a:cubicBezTo>
                <a:cubicBezTo>
                  <a:pt x="922087" y="50384"/>
                  <a:pt x="914006" y="38767"/>
                  <a:pt x="903393" y="29922"/>
                </a:cubicBezTo>
                <a:cubicBezTo>
                  <a:pt x="879531" y="10037"/>
                  <a:pt x="866475" y="5109"/>
                  <a:pt x="835009" y="614"/>
                </a:cubicBezTo>
                <a:cubicBezTo>
                  <a:pt x="825338" y="-768"/>
                  <a:pt x="815470" y="614"/>
                  <a:pt x="805701" y="61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402150">
            <a:off x="6891009" y="3395980"/>
            <a:ext cx="103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Icon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188806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4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535"/>
            <a:ext cx="9144000" cy="5204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402150">
            <a:off x="4104181" y="2754820"/>
            <a:ext cx="2531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Accept defaults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738077" y="5294923"/>
            <a:ext cx="1254373" cy="793551"/>
          </a:xfrm>
          <a:custGeom>
            <a:avLst/>
            <a:gdLst>
              <a:gd name="connsiteX0" fmla="*/ 1230923 w 1254373"/>
              <a:gd name="connsiteY0" fmla="*/ 136769 h 793551"/>
              <a:gd name="connsiteX1" fmla="*/ 1182077 w 1254373"/>
              <a:gd name="connsiteY1" fmla="*/ 127000 h 793551"/>
              <a:gd name="connsiteX2" fmla="*/ 1152769 w 1254373"/>
              <a:gd name="connsiteY2" fmla="*/ 117231 h 793551"/>
              <a:gd name="connsiteX3" fmla="*/ 1055077 w 1254373"/>
              <a:gd name="connsiteY3" fmla="*/ 107462 h 793551"/>
              <a:gd name="connsiteX4" fmla="*/ 420077 w 1254373"/>
              <a:gd name="connsiteY4" fmla="*/ 127000 h 793551"/>
              <a:gd name="connsiteX5" fmla="*/ 341923 w 1254373"/>
              <a:gd name="connsiteY5" fmla="*/ 136769 h 793551"/>
              <a:gd name="connsiteX6" fmla="*/ 273538 w 1254373"/>
              <a:gd name="connsiteY6" fmla="*/ 156308 h 793551"/>
              <a:gd name="connsiteX7" fmla="*/ 234461 w 1254373"/>
              <a:gd name="connsiteY7" fmla="*/ 175846 h 793551"/>
              <a:gd name="connsiteX8" fmla="*/ 175846 w 1254373"/>
              <a:gd name="connsiteY8" fmla="*/ 185615 h 793551"/>
              <a:gd name="connsiteX9" fmla="*/ 117231 w 1254373"/>
              <a:gd name="connsiteY9" fmla="*/ 224692 h 793551"/>
              <a:gd name="connsiteX10" fmla="*/ 48846 w 1254373"/>
              <a:gd name="connsiteY10" fmla="*/ 273539 h 793551"/>
              <a:gd name="connsiteX11" fmla="*/ 29308 w 1254373"/>
              <a:gd name="connsiteY11" fmla="*/ 312615 h 793551"/>
              <a:gd name="connsiteX12" fmla="*/ 9769 w 1254373"/>
              <a:gd name="connsiteY12" fmla="*/ 341923 h 793551"/>
              <a:gd name="connsiteX13" fmla="*/ 0 w 1254373"/>
              <a:gd name="connsiteY13" fmla="*/ 400539 h 793551"/>
              <a:gd name="connsiteX14" fmla="*/ 29308 w 1254373"/>
              <a:gd name="connsiteY14" fmla="*/ 625231 h 793551"/>
              <a:gd name="connsiteX15" fmla="*/ 87923 w 1254373"/>
              <a:gd name="connsiteY15" fmla="*/ 683846 h 793551"/>
              <a:gd name="connsiteX16" fmla="*/ 175846 w 1254373"/>
              <a:gd name="connsiteY16" fmla="*/ 732692 h 793551"/>
              <a:gd name="connsiteX17" fmla="*/ 273538 w 1254373"/>
              <a:gd name="connsiteY17" fmla="*/ 762000 h 793551"/>
              <a:gd name="connsiteX18" fmla="*/ 400538 w 1254373"/>
              <a:gd name="connsiteY18" fmla="*/ 781539 h 793551"/>
              <a:gd name="connsiteX19" fmla="*/ 517769 w 1254373"/>
              <a:gd name="connsiteY19" fmla="*/ 791308 h 793551"/>
              <a:gd name="connsiteX20" fmla="*/ 1016000 w 1254373"/>
              <a:gd name="connsiteY20" fmla="*/ 762000 h 793551"/>
              <a:gd name="connsiteX21" fmla="*/ 1045308 w 1254373"/>
              <a:gd name="connsiteY21" fmla="*/ 752231 h 793551"/>
              <a:gd name="connsiteX22" fmla="*/ 1074615 w 1254373"/>
              <a:gd name="connsiteY22" fmla="*/ 732692 h 793551"/>
              <a:gd name="connsiteX23" fmla="*/ 1133231 w 1254373"/>
              <a:gd name="connsiteY23" fmla="*/ 703385 h 793551"/>
              <a:gd name="connsiteX24" fmla="*/ 1152769 w 1254373"/>
              <a:gd name="connsiteY24" fmla="*/ 654539 h 793551"/>
              <a:gd name="connsiteX25" fmla="*/ 1172308 w 1254373"/>
              <a:gd name="connsiteY25" fmla="*/ 615462 h 793551"/>
              <a:gd name="connsiteX26" fmla="*/ 1182077 w 1254373"/>
              <a:gd name="connsiteY26" fmla="*/ 586154 h 793551"/>
              <a:gd name="connsiteX27" fmla="*/ 1211385 w 1254373"/>
              <a:gd name="connsiteY27" fmla="*/ 556846 h 793551"/>
              <a:gd name="connsiteX28" fmla="*/ 1240692 w 1254373"/>
              <a:gd name="connsiteY28" fmla="*/ 459154 h 793551"/>
              <a:gd name="connsiteX29" fmla="*/ 1250461 w 1254373"/>
              <a:gd name="connsiteY29" fmla="*/ 400539 h 793551"/>
              <a:gd name="connsiteX30" fmla="*/ 1211385 w 1254373"/>
              <a:gd name="connsiteY30" fmla="*/ 175846 h 793551"/>
              <a:gd name="connsiteX31" fmla="*/ 1191846 w 1254373"/>
              <a:gd name="connsiteY31" fmla="*/ 146539 h 793551"/>
              <a:gd name="connsiteX32" fmla="*/ 1162538 w 1254373"/>
              <a:gd name="connsiteY32" fmla="*/ 97692 h 793551"/>
              <a:gd name="connsiteX33" fmla="*/ 1113692 w 1254373"/>
              <a:gd name="connsiteY33" fmla="*/ 29308 h 793551"/>
              <a:gd name="connsiteX34" fmla="*/ 1074615 w 1254373"/>
              <a:gd name="connsiteY34" fmla="*/ 0 h 79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4373" h="793551">
                <a:moveTo>
                  <a:pt x="1230923" y="136769"/>
                </a:moveTo>
                <a:cubicBezTo>
                  <a:pt x="1214641" y="133513"/>
                  <a:pt x="1198186" y="131027"/>
                  <a:pt x="1182077" y="127000"/>
                </a:cubicBezTo>
                <a:cubicBezTo>
                  <a:pt x="1172087" y="124502"/>
                  <a:pt x="1162947" y="118797"/>
                  <a:pt x="1152769" y="117231"/>
                </a:cubicBezTo>
                <a:cubicBezTo>
                  <a:pt x="1120423" y="112255"/>
                  <a:pt x="1087641" y="110718"/>
                  <a:pt x="1055077" y="107462"/>
                </a:cubicBezTo>
                <a:cubicBezTo>
                  <a:pt x="866359" y="111477"/>
                  <a:pt x="622559" y="111425"/>
                  <a:pt x="420077" y="127000"/>
                </a:cubicBezTo>
                <a:cubicBezTo>
                  <a:pt x="393900" y="129014"/>
                  <a:pt x="367974" y="133513"/>
                  <a:pt x="341923" y="136769"/>
                </a:cubicBezTo>
                <a:cubicBezTo>
                  <a:pt x="319128" y="143282"/>
                  <a:pt x="295818" y="148206"/>
                  <a:pt x="273538" y="156308"/>
                </a:cubicBezTo>
                <a:cubicBezTo>
                  <a:pt x="259852" y="161285"/>
                  <a:pt x="248410" y="171661"/>
                  <a:pt x="234461" y="175846"/>
                </a:cubicBezTo>
                <a:cubicBezTo>
                  <a:pt x="215489" y="181538"/>
                  <a:pt x="195384" y="182359"/>
                  <a:pt x="175846" y="185615"/>
                </a:cubicBezTo>
                <a:cubicBezTo>
                  <a:pt x="125993" y="202234"/>
                  <a:pt x="163799" y="184777"/>
                  <a:pt x="117231" y="224692"/>
                </a:cubicBezTo>
                <a:cubicBezTo>
                  <a:pt x="96026" y="242868"/>
                  <a:pt x="72040" y="258076"/>
                  <a:pt x="48846" y="273539"/>
                </a:cubicBezTo>
                <a:cubicBezTo>
                  <a:pt x="42333" y="286564"/>
                  <a:pt x="36533" y="299971"/>
                  <a:pt x="29308" y="312615"/>
                </a:cubicBezTo>
                <a:cubicBezTo>
                  <a:pt x="23483" y="322809"/>
                  <a:pt x="13482" y="330784"/>
                  <a:pt x="9769" y="341923"/>
                </a:cubicBezTo>
                <a:cubicBezTo>
                  <a:pt x="3505" y="360715"/>
                  <a:pt x="3256" y="381000"/>
                  <a:pt x="0" y="400539"/>
                </a:cubicBezTo>
                <a:cubicBezTo>
                  <a:pt x="4324" y="474046"/>
                  <a:pt x="-5296" y="556022"/>
                  <a:pt x="29308" y="625231"/>
                </a:cubicBezTo>
                <a:cubicBezTo>
                  <a:pt x="49013" y="664642"/>
                  <a:pt x="57071" y="661809"/>
                  <a:pt x="87923" y="683846"/>
                </a:cubicBezTo>
                <a:cubicBezTo>
                  <a:pt x="140283" y="721245"/>
                  <a:pt x="112686" y="709725"/>
                  <a:pt x="175846" y="732692"/>
                </a:cubicBezTo>
                <a:cubicBezTo>
                  <a:pt x="206311" y="743770"/>
                  <a:pt x="241136" y="755520"/>
                  <a:pt x="273538" y="762000"/>
                </a:cubicBezTo>
                <a:cubicBezTo>
                  <a:pt x="296200" y="766532"/>
                  <a:pt x="380742" y="779455"/>
                  <a:pt x="400538" y="781539"/>
                </a:cubicBezTo>
                <a:cubicBezTo>
                  <a:pt x="439535" y="785644"/>
                  <a:pt x="478692" y="788052"/>
                  <a:pt x="517769" y="791308"/>
                </a:cubicBezTo>
                <a:cubicBezTo>
                  <a:pt x="863009" y="783279"/>
                  <a:pt x="821459" y="815057"/>
                  <a:pt x="1016000" y="762000"/>
                </a:cubicBezTo>
                <a:cubicBezTo>
                  <a:pt x="1025935" y="759290"/>
                  <a:pt x="1035539" y="755487"/>
                  <a:pt x="1045308" y="752231"/>
                </a:cubicBezTo>
                <a:cubicBezTo>
                  <a:pt x="1055077" y="745718"/>
                  <a:pt x="1064114" y="737943"/>
                  <a:pt x="1074615" y="732692"/>
                </a:cubicBezTo>
                <a:cubicBezTo>
                  <a:pt x="1155521" y="692238"/>
                  <a:pt x="1049225" y="759387"/>
                  <a:pt x="1133231" y="703385"/>
                </a:cubicBezTo>
                <a:cubicBezTo>
                  <a:pt x="1139744" y="687103"/>
                  <a:pt x="1145647" y="670564"/>
                  <a:pt x="1152769" y="654539"/>
                </a:cubicBezTo>
                <a:cubicBezTo>
                  <a:pt x="1158684" y="641231"/>
                  <a:pt x="1166571" y="628848"/>
                  <a:pt x="1172308" y="615462"/>
                </a:cubicBezTo>
                <a:cubicBezTo>
                  <a:pt x="1176364" y="605997"/>
                  <a:pt x="1176365" y="594722"/>
                  <a:pt x="1182077" y="586154"/>
                </a:cubicBezTo>
                <a:cubicBezTo>
                  <a:pt x="1189741" y="574658"/>
                  <a:pt x="1201616" y="566615"/>
                  <a:pt x="1211385" y="556846"/>
                </a:cubicBezTo>
                <a:cubicBezTo>
                  <a:pt x="1245889" y="384321"/>
                  <a:pt x="1192496" y="635876"/>
                  <a:pt x="1240692" y="459154"/>
                </a:cubicBezTo>
                <a:cubicBezTo>
                  <a:pt x="1245904" y="440044"/>
                  <a:pt x="1247205" y="420077"/>
                  <a:pt x="1250461" y="400539"/>
                </a:cubicBezTo>
                <a:cubicBezTo>
                  <a:pt x="1236216" y="115633"/>
                  <a:pt x="1287604" y="267308"/>
                  <a:pt x="1211385" y="175846"/>
                </a:cubicBezTo>
                <a:cubicBezTo>
                  <a:pt x="1203869" y="166826"/>
                  <a:pt x="1198359" y="156308"/>
                  <a:pt x="1191846" y="146539"/>
                </a:cubicBezTo>
                <a:cubicBezTo>
                  <a:pt x="1164173" y="63518"/>
                  <a:pt x="1202767" y="164740"/>
                  <a:pt x="1162538" y="97692"/>
                </a:cubicBezTo>
                <a:cubicBezTo>
                  <a:pt x="1131328" y="45676"/>
                  <a:pt x="1187986" y="85029"/>
                  <a:pt x="1113692" y="29308"/>
                </a:cubicBezTo>
                <a:lnTo>
                  <a:pt x="1074615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402150">
            <a:off x="3533799" y="5919197"/>
            <a:ext cx="1253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Button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1260733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39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923"/>
            <a:ext cx="9144000" cy="6389077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577673" y="2492069"/>
            <a:ext cx="1223438" cy="519582"/>
          </a:xfrm>
          <a:custGeom>
            <a:avLst/>
            <a:gdLst>
              <a:gd name="connsiteX0" fmla="*/ 20755 w 1223438"/>
              <a:gd name="connsiteY0" fmla="*/ 115462 h 519582"/>
              <a:gd name="connsiteX1" fmla="*/ 68862 w 1223438"/>
              <a:gd name="connsiteY1" fmla="*/ 86597 h 519582"/>
              <a:gd name="connsiteX2" fmla="*/ 126591 w 1223438"/>
              <a:gd name="connsiteY2" fmla="*/ 67353 h 519582"/>
              <a:gd name="connsiteX3" fmla="*/ 184320 w 1223438"/>
              <a:gd name="connsiteY3" fmla="*/ 38487 h 519582"/>
              <a:gd name="connsiteX4" fmla="*/ 444099 w 1223438"/>
              <a:gd name="connsiteY4" fmla="*/ 0 h 519582"/>
              <a:gd name="connsiteX5" fmla="*/ 713500 w 1223438"/>
              <a:gd name="connsiteY5" fmla="*/ 9622 h 519582"/>
              <a:gd name="connsiteX6" fmla="*/ 905930 w 1223438"/>
              <a:gd name="connsiteY6" fmla="*/ 38487 h 519582"/>
              <a:gd name="connsiteX7" fmla="*/ 954037 w 1223438"/>
              <a:gd name="connsiteY7" fmla="*/ 57731 h 519582"/>
              <a:gd name="connsiteX8" fmla="*/ 1011766 w 1223438"/>
              <a:gd name="connsiteY8" fmla="*/ 76975 h 519582"/>
              <a:gd name="connsiteX9" fmla="*/ 1117602 w 1223438"/>
              <a:gd name="connsiteY9" fmla="*/ 125084 h 519582"/>
              <a:gd name="connsiteX10" fmla="*/ 1146466 w 1223438"/>
              <a:gd name="connsiteY10" fmla="*/ 144328 h 519582"/>
              <a:gd name="connsiteX11" fmla="*/ 1204195 w 1223438"/>
              <a:gd name="connsiteY11" fmla="*/ 202059 h 519582"/>
              <a:gd name="connsiteX12" fmla="*/ 1223438 w 1223438"/>
              <a:gd name="connsiteY12" fmla="*/ 327144 h 519582"/>
              <a:gd name="connsiteX13" fmla="*/ 1156088 w 1223438"/>
              <a:gd name="connsiteY13" fmla="*/ 404119 h 519582"/>
              <a:gd name="connsiteX14" fmla="*/ 1031009 w 1223438"/>
              <a:gd name="connsiteY14" fmla="*/ 461850 h 519582"/>
              <a:gd name="connsiteX15" fmla="*/ 982902 w 1223438"/>
              <a:gd name="connsiteY15" fmla="*/ 471472 h 519582"/>
              <a:gd name="connsiteX16" fmla="*/ 925173 w 1223438"/>
              <a:gd name="connsiteY16" fmla="*/ 490716 h 519582"/>
              <a:gd name="connsiteX17" fmla="*/ 684636 w 1223438"/>
              <a:gd name="connsiteY17" fmla="*/ 519582 h 519582"/>
              <a:gd name="connsiteX18" fmla="*/ 213184 w 1223438"/>
              <a:gd name="connsiteY18" fmla="*/ 500338 h 519582"/>
              <a:gd name="connsiteX19" fmla="*/ 184320 w 1223438"/>
              <a:gd name="connsiteY19" fmla="*/ 490716 h 519582"/>
              <a:gd name="connsiteX20" fmla="*/ 136213 w 1223438"/>
              <a:gd name="connsiteY20" fmla="*/ 481094 h 519582"/>
              <a:gd name="connsiteX21" fmla="*/ 107348 w 1223438"/>
              <a:gd name="connsiteY21" fmla="*/ 461850 h 519582"/>
              <a:gd name="connsiteX22" fmla="*/ 78484 w 1223438"/>
              <a:gd name="connsiteY22" fmla="*/ 452228 h 519582"/>
              <a:gd name="connsiteX23" fmla="*/ 49619 w 1223438"/>
              <a:gd name="connsiteY23" fmla="*/ 423363 h 519582"/>
              <a:gd name="connsiteX24" fmla="*/ 20755 w 1223438"/>
              <a:gd name="connsiteY24" fmla="*/ 404119 h 519582"/>
              <a:gd name="connsiteX25" fmla="*/ 1512 w 1223438"/>
              <a:gd name="connsiteY25" fmla="*/ 279034 h 51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23438" h="519582">
                <a:moveTo>
                  <a:pt x="20755" y="115462"/>
                </a:moveTo>
                <a:cubicBezTo>
                  <a:pt x="36791" y="105840"/>
                  <a:pt x="51838" y="94336"/>
                  <a:pt x="68862" y="86597"/>
                </a:cubicBezTo>
                <a:cubicBezTo>
                  <a:pt x="87328" y="78203"/>
                  <a:pt x="109714" y="78605"/>
                  <a:pt x="126591" y="67353"/>
                </a:cubicBezTo>
                <a:cubicBezTo>
                  <a:pt x="153206" y="49609"/>
                  <a:pt x="153860" y="45516"/>
                  <a:pt x="184320" y="38487"/>
                </a:cubicBezTo>
                <a:cubicBezTo>
                  <a:pt x="293546" y="13280"/>
                  <a:pt x="316567" y="15005"/>
                  <a:pt x="444099" y="0"/>
                </a:cubicBezTo>
                <a:lnTo>
                  <a:pt x="713500" y="9622"/>
                </a:lnTo>
                <a:cubicBezTo>
                  <a:pt x="786595" y="13371"/>
                  <a:pt x="836665" y="18696"/>
                  <a:pt x="905930" y="38487"/>
                </a:cubicBezTo>
                <a:cubicBezTo>
                  <a:pt x="922537" y="43232"/>
                  <a:pt x="937806" y="51828"/>
                  <a:pt x="954037" y="57731"/>
                </a:cubicBezTo>
                <a:cubicBezTo>
                  <a:pt x="973100" y="64663"/>
                  <a:pt x="992703" y="70043"/>
                  <a:pt x="1011766" y="76975"/>
                </a:cubicBezTo>
                <a:cubicBezTo>
                  <a:pt x="1049939" y="90857"/>
                  <a:pt x="1081684" y="105129"/>
                  <a:pt x="1117602" y="125084"/>
                </a:cubicBezTo>
                <a:cubicBezTo>
                  <a:pt x="1127710" y="130700"/>
                  <a:pt x="1137823" y="136645"/>
                  <a:pt x="1146466" y="144328"/>
                </a:cubicBezTo>
                <a:cubicBezTo>
                  <a:pt x="1166806" y="162409"/>
                  <a:pt x="1204195" y="202059"/>
                  <a:pt x="1204195" y="202059"/>
                </a:cubicBezTo>
                <a:cubicBezTo>
                  <a:pt x="1210609" y="243754"/>
                  <a:pt x="1223438" y="284958"/>
                  <a:pt x="1223438" y="327144"/>
                </a:cubicBezTo>
                <a:cubicBezTo>
                  <a:pt x="1223438" y="360606"/>
                  <a:pt x="1174694" y="390164"/>
                  <a:pt x="1156088" y="404119"/>
                </a:cubicBezTo>
                <a:cubicBezTo>
                  <a:pt x="1117858" y="432793"/>
                  <a:pt x="1077132" y="449271"/>
                  <a:pt x="1031009" y="461850"/>
                </a:cubicBezTo>
                <a:cubicBezTo>
                  <a:pt x="1015232" y="466153"/>
                  <a:pt x="998679" y="467169"/>
                  <a:pt x="982902" y="471472"/>
                </a:cubicBezTo>
                <a:cubicBezTo>
                  <a:pt x="963333" y="476809"/>
                  <a:pt x="945198" y="487486"/>
                  <a:pt x="925173" y="490716"/>
                </a:cubicBezTo>
                <a:cubicBezTo>
                  <a:pt x="845449" y="503575"/>
                  <a:pt x="684636" y="519582"/>
                  <a:pt x="684636" y="519582"/>
                </a:cubicBezTo>
                <a:lnTo>
                  <a:pt x="213184" y="500338"/>
                </a:lnTo>
                <a:cubicBezTo>
                  <a:pt x="203059" y="499754"/>
                  <a:pt x="194159" y="493176"/>
                  <a:pt x="184320" y="490716"/>
                </a:cubicBezTo>
                <a:cubicBezTo>
                  <a:pt x="168455" y="486750"/>
                  <a:pt x="152249" y="484301"/>
                  <a:pt x="136213" y="481094"/>
                </a:cubicBezTo>
                <a:cubicBezTo>
                  <a:pt x="126591" y="474679"/>
                  <a:pt x="117691" y="467022"/>
                  <a:pt x="107348" y="461850"/>
                </a:cubicBezTo>
                <a:cubicBezTo>
                  <a:pt x="98277" y="457314"/>
                  <a:pt x="86922" y="457854"/>
                  <a:pt x="78484" y="452228"/>
                </a:cubicBezTo>
                <a:cubicBezTo>
                  <a:pt x="67162" y="444680"/>
                  <a:pt x="60072" y="432074"/>
                  <a:pt x="49619" y="423363"/>
                </a:cubicBezTo>
                <a:cubicBezTo>
                  <a:pt x="40736" y="415960"/>
                  <a:pt x="30376" y="410534"/>
                  <a:pt x="20755" y="404119"/>
                </a:cubicBezTo>
                <a:cubicBezTo>
                  <a:pt x="-8017" y="332186"/>
                  <a:pt x="1512" y="373282"/>
                  <a:pt x="1512" y="27903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7956952" y="3983461"/>
            <a:ext cx="770323" cy="509960"/>
          </a:xfrm>
          <a:custGeom>
            <a:avLst/>
            <a:gdLst>
              <a:gd name="connsiteX0" fmla="*/ 115457 w 770323"/>
              <a:gd name="connsiteY0" fmla="*/ 115463 h 509960"/>
              <a:gd name="connsiteX1" fmla="*/ 163565 w 770323"/>
              <a:gd name="connsiteY1" fmla="*/ 105841 h 509960"/>
              <a:gd name="connsiteX2" fmla="*/ 192429 w 770323"/>
              <a:gd name="connsiteY2" fmla="*/ 96219 h 509960"/>
              <a:gd name="connsiteX3" fmla="*/ 336751 w 770323"/>
              <a:gd name="connsiteY3" fmla="*/ 86597 h 509960"/>
              <a:gd name="connsiteX4" fmla="*/ 606152 w 770323"/>
              <a:gd name="connsiteY4" fmla="*/ 96219 h 509960"/>
              <a:gd name="connsiteX5" fmla="*/ 692745 w 770323"/>
              <a:gd name="connsiteY5" fmla="*/ 105841 h 509960"/>
              <a:gd name="connsiteX6" fmla="*/ 750474 w 770323"/>
              <a:gd name="connsiteY6" fmla="*/ 144329 h 509960"/>
              <a:gd name="connsiteX7" fmla="*/ 769717 w 770323"/>
              <a:gd name="connsiteY7" fmla="*/ 192438 h 509960"/>
              <a:gd name="connsiteX8" fmla="*/ 760095 w 770323"/>
              <a:gd name="connsiteY8" fmla="*/ 423363 h 509960"/>
              <a:gd name="connsiteX9" fmla="*/ 750474 w 770323"/>
              <a:gd name="connsiteY9" fmla="*/ 452229 h 509960"/>
              <a:gd name="connsiteX10" fmla="*/ 711988 w 770323"/>
              <a:gd name="connsiteY10" fmla="*/ 461851 h 509960"/>
              <a:gd name="connsiteX11" fmla="*/ 673502 w 770323"/>
              <a:gd name="connsiteY11" fmla="*/ 481095 h 509960"/>
              <a:gd name="connsiteX12" fmla="*/ 567666 w 770323"/>
              <a:gd name="connsiteY12" fmla="*/ 500338 h 509960"/>
              <a:gd name="connsiteX13" fmla="*/ 490694 w 770323"/>
              <a:gd name="connsiteY13" fmla="*/ 509960 h 509960"/>
              <a:gd name="connsiteX14" fmla="*/ 240536 w 770323"/>
              <a:gd name="connsiteY14" fmla="*/ 490716 h 509960"/>
              <a:gd name="connsiteX15" fmla="*/ 144322 w 770323"/>
              <a:gd name="connsiteY15" fmla="*/ 471473 h 509960"/>
              <a:gd name="connsiteX16" fmla="*/ 105836 w 770323"/>
              <a:gd name="connsiteY16" fmla="*/ 442607 h 509960"/>
              <a:gd name="connsiteX17" fmla="*/ 48107 w 770323"/>
              <a:gd name="connsiteY17" fmla="*/ 404119 h 509960"/>
              <a:gd name="connsiteX18" fmla="*/ 0 w 770323"/>
              <a:gd name="connsiteY18" fmla="*/ 336766 h 509960"/>
              <a:gd name="connsiteX19" fmla="*/ 19243 w 770323"/>
              <a:gd name="connsiteY19" fmla="*/ 202060 h 509960"/>
              <a:gd name="connsiteX20" fmla="*/ 38486 w 770323"/>
              <a:gd name="connsiteY20" fmla="*/ 173194 h 509960"/>
              <a:gd name="connsiteX21" fmla="*/ 67350 w 770323"/>
              <a:gd name="connsiteY21" fmla="*/ 144329 h 509960"/>
              <a:gd name="connsiteX22" fmla="*/ 76971 w 770323"/>
              <a:gd name="connsiteY22" fmla="*/ 67353 h 509960"/>
              <a:gd name="connsiteX23" fmla="*/ 134700 w 770323"/>
              <a:gd name="connsiteY23" fmla="*/ 38488 h 509960"/>
              <a:gd name="connsiteX24" fmla="*/ 163565 w 770323"/>
              <a:gd name="connsiteY24" fmla="*/ 19244 h 509960"/>
              <a:gd name="connsiteX25" fmla="*/ 192429 w 770323"/>
              <a:gd name="connsiteY25" fmla="*/ 9622 h 509960"/>
              <a:gd name="connsiteX26" fmla="*/ 211672 w 770323"/>
              <a:gd name="connsiteY26" fmla="*/ 0 h 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0323" h="509960">
                <a:moveTo>
                  <a:pt x="115457" y="115463"/>
                </a:moveTo>
                <a:cubicBezTo>
                  <a:pt x="131493" y="112256"/>
                  <a:pt x="147700" y="109808"/>
                  <a:pt x="163565" y="105841"/>
                </a:cubicBezTo>
                <a:cubicBezTo>
                  <a:pt x="173404" y="103381"/>
                  <a:pt x="182349" y="97339"/>
                  <a:pt x="192429" y="96219"/>
                </a:cubicBezTo>
                <a:cubicBezTo>
                  <a:pt x="240348" y="90894"/>
                  <a:pt x="288644" y="89804"/>
                  <a:pt x="336751" y="86597"/>
                </a:cubicBezTo>
                <a:lnTo>
                  <a:pt x="606152" y="96219"/>
                </a:lnTo>
                <a:cubicBezTo>
                  <a:pt x="635152" y="97787"/>
                  <a:pt x="665194" y="96657"/>
                  <a:pt x="692745" y="105841"/>
                </a:cubicBezTo>
                <a:cubicBezTo>
                  <a:pt x="714686" y="113155"/>
                  <a:pt x="750474" y="144329"/>
                  <a:pt x="750474" y="144329"/>
                </a:cubicBezTo>
                <a:cubicBezTo>
                  <a:pt x="756888" y="160365"/>
                  <a:pt x="769122" y="175177"/>
                  <a:pt x="769717" y="192438"/>
                </a:cubicBezTo>
                <a:cubicBezTo>
                  <a:pt x="772372" y="269434"/>
                  <a:pt x="765786" y="346532"/>
                  <a:pt x="760095" y="423363"/>
                </a:cubicBezTo>
                <a:cubicBezTo>
                  <a:pt x="759346" y="433478"/>
                  <a:pt x="758394" y="445893"/>
                  <a:pt x="750474" y="452229"/>
                </a:cubicBezTo>
                <a:cubicBezTo>
                  <a:pt x="740148" y="460490"/>
                  <a:pt x="724369" y="457208"/>
                  <a:pt x="711988" y="461851"/>
                </a:cubicBezTo>
                <a:cubicBezTo>
                  <a:pt x="698558" y="466887"/>
                  <a:pt x="686932" y="476059"/>
                  <a:pt x="673502" y="481095"/>
                </a:cubicBezTo>
                <a:cubicBezTo>
                  <a:pt x="646155" y="491350"/>
                  <a:pt x="591272" y="497190"/>
                  <a:pt x="567666" y="500338"/>
                </a:cubicBezTo>
                <a:lnTo>
                  <a:pt x="490694" y="509960"/>
                </a:lnTo>
                <a:cubicBezTo>
                  <a:pt x="407308" y="503545"/>
                  <a:pt x="323657" y="499952"/>
                  <a:pt x="240536" y="490716"/>
                </a:cubicBezTo>
                <a:cubicBezTo>
                  <a:pt x="208030" y="487104"/>
                  <a:pt x="144322" y="471473"/>
                  <a:pt x="144322" y="471473"/>
                </a:cubicBezTo>
                <a:cubicBezTo>
                  <a:pt x="131493" y="461851"/>
                  <a:pt x="118973" y="451803"/>
                  <a:pt x="105836" y="442607"/>
                </a:cubicBezTo>
                <a:cubicBezTo>
                  <a:pt x="86889" y="429344"/>
                  <a:pt x="61983" y="422621"/>
                  <a:pt x="48107" y="404119"/>
                </a:cubicBezTo>
                <a:cubicBezTo>
                  <a:pt x="12305" y="356381"/>
                  <a:pt x="28138" y="378975"/>
                  <a:pt x="0" y="336766"/>
                </a:cubicBezTo>
                <a:cubicBezTo>
                  <a:pt x="2459" y="309717"/>
                  <a:pt x="732" y="239083"/>
                  <a:pt x="19243" y="202060"/>
                </a:cubicBezTo>
                <a:cubicBezTo>
                  <a:pt x="24414" y="191717"/>
                  <a:pt x="31083" y="182078"/>
                  <a:pt x="38486" y="173194"/>
                </a:cubicBezTo>
                <a:cubicBezTo>
                  <a:pt x="47197" y="162741"/>
                  <a:pt x="57729" y="153951"/>
                  <a:pt x="67350" y="144329"/>
                </a:cubicBezTo>
                <a:cubicBezTo>
                  <a:pt x="70557" y="118670"/>
                  <a:pt x="67368" y="91362"/>
                  <a:pt x="76971" y="67353"/>
                </a:cubicBezTo>
                <a:cubicBezTo>
                  <a:pt x="83864" y="50121"/>
                  <a:pt x="121537" y="45070"/>
                  <a:pt x="134700" y="38488"/>
                </a:cubicBezTo>
                <a:cubicBezTo>
                  <a:pt x="145043" y="33316"/>
                  <a:pt x="153222" y="24416"/>
                  <a:pt x="163565" y="19244"/>
                </a:cubicBezTo>
                <a:cubicBezTo>
                  <a:pt x="172636" y="14708"/>
                  <a:pt x="183013" y="13389"/>
                  <a:pt x="192429" y="9622"/>
                </a:cubicBezTo>
                <a:cubicBezTo>
                  <a:pt x="199088" y="6958"/>
                  <a:pt x="205258" y="3207"/>
                  <a:pt x="211672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0402150">
            <a:off x="3535907" y="2515719"/>
            <a:ext cx="43627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Suffix name with “</a:t>
            </a:r>
            <a:r>
              <a:rPr lang="en-US" sz="2800" b="1" dirty="0" smtClean="0">
                <a:solidFill>
                  <a:srgbClr val="FF0000"/>
                </a:solidFill>
                <a:latin typeface="Libian SC"/>
              </a:rPr>
              <a:t>RC1A”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Libian SC"/>
              </a:rPr>
              <a:t>For Client subnet addresses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093308" y="2754923"/>
            <a:ext cx="29307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3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4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064"/>
            <a:ext cx="9144000" cy="52044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402150">
            <a:off x="3879761" y="2539377"/>
            <a:ext cx="2980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Accept defaults. . .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Same subnet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738077" y="5294923"/>
            <a:ext cx="1254373" cy="793551"/>
          </a:xfrm>
          <a:custGeom>
            <a:avLst/>
            <a:gdLst>
              <a:gd name="connsiteX0" fmla="*/ 1230923 w 1254373"/>
              <a:gd name="connsiteY0" fmla="*/ 136769 h 793551"/>
              <a:gd name="connsiteX1" fmla="*/ 1182077 w 1254373"/>
              <a:gd name="connsiteY1" fmla="*/ 127000 h 793551"/>
              <a:gd name="connsiteX2" fmla="*/ 1152769 w 1254373"/>
              <a:gd name="connsiteY2" fmla="*/ 117231 h 793551"/>
              <a:gd name="connsiteX3" fmla="*/ 1055077 w 1254373"/>
              <a:gd name="connsiteY3" fmla="*/ 107462 h 793551"/>
              <a:gd name="connsiteX4" fmla="*/ 420077 w 1254373"/>
              <a:gd name="connsiteY4" fmla="*/ 127000 h 793551"/>
              <a:gd name="connsiteX5" fmla="*/ 341923 w 1254373"/>
              <a:gd name="connsiteY5" fmla="*/ 136769 h 793551"/>
              <a:gd name="connsiteX6" fmla="*/ 273538 w 1254373"/>
              <a:gd name="connsiteY6" fmla="*/ 156308 h 793551"/>
              <a:gd name="connsiteX7" fmla="*/ 234461 w 1254373"/>
              <a:gd name="connsiteY7" fmla="*/ 175846 h 793551"/>
              <a:gd name="connsiteX8" fmla="*/ 175846 w 1254373"/>
              <a:gd name="connsiteY8" fmla="*/ 185615 h 793551"/>
              <a:gd name="connsiteX9" fmla="*/ 117231 w 1254373"/>
              <a:gd name="connsiteY9" fmla="*/ 224692 h 793551"/>
              <a:gd name="connsiteX10" fmla="*/ 48846 w 1254373"/>
              <a:gd name="connsiteY10" fmla="*/ 273539 h 793551"/>
              <a:gd name="connsiteX11" fmla="*/ 29308 w 1254373"/>
              <a:gd name="connsiteY11" fmla="*/ 312615 h 793551"/>
              <a:gd name="connsiteX12" fmla="*/ 9769 w 1254373"/>
              <a:gd name="connsiteY12" fmla="*/ 341923 h 793551"/>
              <a:gd name="connsiteX13" fmla="*/ 0 w 1254373"/>
              <a:gd name="connsiteY13" fmla="*/ 400539 h 793551"/>
              <a:gd name="connsiteX14" fmla="*/ 29308 w 1254373"/>
              <a:gd name="connsiteY14" fmla="*/ 625231 h 793551"/>
              <a:gd name="connsiteX15" fmla="*/ 87923 w 1254373"/>
              <a:gd name="connsiteY15" fmla="*/ 683846 h 793551"/>
              <a:gd name="connsiteX16" fmla="*/ 175846 w 1254373"/>
              <a:gd name="connsiteY16" fmla="*/ 732692 h 793551"/>
              <a:gd name="connsiteX17" fmla="*/ 273538 w 1254373"/>
              <a:gd name="connsiteY17" fmla="*/ 762000 h 793551"/>
              <a:gd name="connsiteX18" fmla="*/ 400538 w 1254373"/>
              <a:gd name="connsiteY18" fmla="*/ 781539 h 793551"/>
              <a:gd name="connsiteX19" fmla="*/ 517769 w 1254373"/>
              <a:gd name="connsiteY19" fmla="*/ 791308 h 793551"/>
              <a:gd name="connsiteX20" fmla="*/ 1016000 w 1254373"/>
              <a:gd name="connsiteY20" fmla="*/ 762000 h 793551"/>
              <a:gd name="connsiteX21" fmla="*/ 1045308 w 1254373"/>
              <a:gd name="connsiteY21" fmla="*/ 752231 h 793551"/>
              <a:gd name="connsiteX22" fmla="*/ 1074615 w 1254373"/>
              <a:gd name="connsiteY22" fmla="*/ 732692 h 793551"/>
              <a:gd name="connsiteX23" fmla="*/ 1133231 w 1254373"/>
              <a:gd name="connsiteY23" fmla="*/ 703385 h 793551"/>
              <a:gd name="connsiteX24" fmla="*/ 1152769 w 1254373"/>
              <a:gd name="connsiteY24" fmla="*/ 654539 h 793551"/>
              <a:gd name="connsiteX25" fmla="*/ 1172308 w 1254373"/>
              <a:gd name="connsiteY25" fmla="*/ 615462 h 793551"/>
              <a:gd name="connsiteX26" fmla="*/ 1182077 w 1254373"/>
              <a:gd name="connsiteY26" fmla="*/ 586154 h 793551"/>
              <a:gd name="connsiteX27" fmla="*/ 1211385 w 1254373"/>
              <a:gd name="connsiteY27" fmla="*/ 556846 h 793551"/>
              <a:gd name="connsiteX28" fmla="*/ 1240692 w 1254373"/>
              <a:gd name="connsiteY28" fmla="*/ 459154 h 793551"/>
              <a:gd name="connsiteX29" fmla="*/ 1250461 w 1254373"/>
              <a:gd name="connsiteY29" fmla="*/ 400539 h 793551"/>
              <a:gd name="connsiteX30" fmla="*/ 1211385 w 1254373"/>
              <a:gd name="connsiteY30" fmla="*/ 175846 h 793551"/>
              <a:gd name="connsiteX31" fmla="*/ 1191846 w 1254373"/>
              <a:gd name="connsiteY31" fmla="*/ 146539 h 793551"/>
              <a:gd name="connsiteX32" fmla="*/ 1162538 w 1254373"/>
              <a:gd name="connsiteY32" fmla="*/ 97692 h 793551"/>
              <a:gd name="connsiteX33" fmla="*/ 1113692 w 1254373"/>
              <a:gd name="connsiteY33" fmla="*/ 29308 h 793551"/>
              <a:gd name="connsiteX34" fmla="*/ 1074615 w 1254373"/>
              <a:gd name="connsiteY34" fmla="*/ 0 h 793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254373" h="793551">
                <a:moveTo>
                  <a:pt x="1230923" y="136769"/>
                </a:moveTo>
                <a:cubicBezTo>
                  <a:pt x="1214641" y="133513"/>
                  <a:pt x="1198186" y="131027"/>
                  <a:pt x="1182077" y="127000"/>
                </a:cubicBezTo>
                <a:cubicBezTo>
                  <a:pt x="1172087" y="124502"/>
                  <a:pt x="1162947" y="118797"/>
                  <a:pt x="1152769" y="117231"/>
                </a:cubicBezTo>
                <a:cubicBezTo>
                  <a:pt x="1120423" y="112255"/>
                  <a:pt x="1087641" y="110718"/>
                  <a:pt x="1055077" y="107462"/>
                </a:cubicBezTo>
                <a:cubicBezTo>
                  <a:pt x="866359" y="111477"/>
                  <a:pt x="622559" y="111425"/>
                  <a:pt x="420077" y="127000"/>
                </a:cubicBezTo>
                <a:cubicBezTo>
                  <a:pt x="393900" y="129014"/>
                  <a:pt x="367974" y="133513"/>
                  <a:pt x="341923" y="136769"/>
                </a:cubicBezTo>
                <a:cubicBezTo>
                  <a:pt x="319128" y="143282"/>
                  <a:pt x="295818" y="148206"/>
                  <a:pt x="273538" y="156308"/>
                </a:cubicBezTo>
                <a:cubicBezTo>
                  <a:pt x="259852" y="161285"/>
                  <a:pt x="248410" y="171661"/>
                  <a:pt x="234461" y="175846"/>
                </a:cubicBezTo>
                <a:cubicBezTo>
                  <a:pt x="215489" y="181538"/>
                  <a:pt x="195384" y="182359"/>
                  <a:pt x="175846" y="185615"/>
                </a:cubicBezTo>
                <a:cubicBezTo>
                  <a:pt x="125993" y="202234"/>
                  <a:pt x="163799" y="184777"/>
                  <a:pt x="117231" y="224692"/>
                </a:cubicBezTo>
                <a:cubicBezTo>
                  <a:pt x="96026" y="242868"/>
                  <a:pt x="72040" y="258076"/>
                  <a:pt x="48846" y="273539"/>
                </a:cubicBezTo>
                <a:cubicBezTo>
                  <a:pt x="42333" y="286564"/>
                  <a:pt x="36533" y="299971"/>
                  <a:pt x="29308" y="312615"/>
                </a:cubicBezTo>
                <a:cubicBezTo>
                  <a:pt x="23483" y="322809"/>
                  <a:pt x="13482" y="330784"/>
                  <a:pt x="9769" y="341923"/>
                </a:cubicBezTo>
                <a:cubicBezTo>
                  <a:pt x="3505" y="360715"/>
                  <a:pt x="3256" y="381000"/>
                  <a:pt x="0" y="400539"/>
                </a:cubicBezTo>
                <a:cubicBezTo>
                  <a:pt x="4324" y="474046"/>
                  <a:pt x="-5296" y="556022"/>
                  <a:pt x="29308" y="625231"/>
                </a:cubicBezTo>
                <a:cubicBezTo>
                  <a:pt x="49013" y="664642"/>
                  <a:pt x="57071" y="661809"/>
                  <a:pt x="87923" y="683846"/>
                </a:cubicBezTo>
                <a:cubicBezTo>
                  <a:pt x="140283" y="721245"/>
                  <a:pt x="112686" y="709725"/>
                  <a:pt x="175846" y="732692"/>
                </a:cubicBezTo>
                <a:cubicBezTo>
                  <a:pt x="206311" y="743770"/>
                  <a:pt x="241136" y="755520"/>
                  <a:pt x="273538" y="762000"/>
                </a:cubicBezTo>
                <a:cubicBezTo>
                  <a:pt x="296200" y="766532"/>
                  <a:pt x="380742" y="779455"/>
                  <a:pt x="400538" y="781539"/>
                </a:cubicBezTo>
                <a:cubicBezTo>
                  <a:pt x="439535" y="785644"/>
                  <a:pt x="478692" y="788052"/>
                  <a:pt x="517769" y="791308"/>
                </a:cubicBezTo>
                <a:cubicBezTo>
                  <a:pt x="863009" y="783279"/>
                  <a:pt x="821459" y="815057"/>
                  <a:pt x="1016000" y="762000"/>
                </a:cubicBezTo>
                <a:cubicBezTo>
                  <a:pt x="1025935" y="759290"/>
                  <a:pt x="1035539" y="755487"/>
                  <a:pt x="1045308" y="752231"/>
                </a:cubicBezTo>
                <a:cubicBezTo>
                  <a:pt x="1055077" y="745718"/>
                  <a:pt x="1064114" y="737943"/>
                  <a:pt x="1074615" y="732692"/>
                </a:cubicBezTo>
                <a:cubicBezTo>
                  <a:pt x="1155521" y="692238"/>
                  <a:pt x="1049225" y="759387"/>
                  <a:pt x="1133231" y="703385"/>
                </a:cubicBezTo>
                <a:cubicBezTo>
                  <a:pt x="1139744" y="687103"/>
                  <a:pt x="1145647" y="670564"/>
                  <a:pt x="1152769" y="654539"/>
                </a:cubicBezTo>
                <a:cubicBezTo>
                  <a:pt x="1158684" y="641231"/>
                  <a:pt x="1166571" y="628848"/>
                  <a:pt x="1172308" y="615462"/>
                </a:cubicBezTo>
                <a:cubicBezTo>
                  <a:pt x="1176364" y="605997"/>
                  <a:pt x="1176365" y="594722"/>
                  <a:pt x="1182077" y="586154"/>
                </a:cubicBezTo>
                <a:cubicBezTo>
                  <a:pt x="1189741" y="574658"/>
                  <a:pt x="1201616" y="566615"/>
                  <a:pt x="1211385" y="556846"/>
                </a:cubicBezTo>
                <a:cubicBezTo>
                  <a:pt x="1245889" y="384321"/>
                  <a:pt x="1192496" y="635876"/>
                  <a:pt x="1240692" y="459154"/>
                </a:cubicBezTo>
                <a:cubicBezTo>
                  <a:pt x="1245904" y="440044"/>
                  <a:pt x="1247205" y="420077"/>
                  <a:pt x="1250461" y="400539"/>
                </a:cubicBezTo>
                <a:cubicBezTo>
                  <a:pt x="1236216" y="115633"/>
                  <a:pt x="1287604" y="267308"/>
                  <a:pt x="1211385" y="175846"/>
                </a:cubicBezTo>
                <a:cubicBezTo>
                  <a:pt x="1203869" y="166826"/>
                  <a:pt x="1198359" y="156308"/>
                  <a:pt x="1191846" y="146539"/>
                </a:cubicBezTo>
                <a:cubicBezTo>
                  <a:pt x="1164173" y="63518"/>
                  <a:pt x="1202767" y="164740"/>
                  <a:pt x="1162538" y="97692"/>
                </a:cubicBezTo>
                <a:cubicBezTo>
                  <a:pt x="1131328" y="45676"/>
                  <a:pt x="1187986" y="85029"/>
                  <a:pt x="1113692" y="29308"/>
                </a:cubicBezTo>
                <a:lnTo>
                  <a:pt x="1074615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402150">
            <a:off x="3533799" y="5919197"/>
            <a:ext cx="1253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Button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3415523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41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141"/>
            <a:ext cx="9144000" cy="63181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402150">
            <a:off x="3531061" y="2515719"/>
            <a:ext cx="4372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Suffix name with “</a:t>
            </a:r>
            <a:r>
              <a:rPr lang="en-US" sz="2800" b="1" dirty="0" smtClean="0">
                <a:solidFill>
                  <a:srgbClr val="FF0000"/>
                </a:solidFill>
                <a:latin typeface="Libian SC"/>
              </a:rPr>
              <a:t>RC1B”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Libian SC"/>
              </a:rPr>
              <a:t>For Server subnet addresses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7717692" y="3897922"/>
            <a:ext cx="781658" cy="325643"/>
          </a:xfrm>
          <a:custGeom>
            <a:avLst/>
            <a:gdLst>
              <a:gd name="connsiteX0" fmla="*/ 626438 w 1035762"/>
              <a:gd name="connsiteY0" fmla="*/ 0 h 471472"/>
              <a:gd name="connsiteX1" fmla="*/ 203094 w 1035762"/>
              <a:gd name="connsiteY1" fmla="*/ 19243 h 471472"/>
              <a:gd name="connsiteX2" fmla="*/ 135744 w 1035762"/>
              <a:gd name="connsiteY2" fmla="*/ 28865 h 471472"/>
              <a:gd name="connsiteX3" fmla="*/ 78015 w 1035762"/>
              <a:gd name="connsiteY3" fmla="*/ 48109 h 471472"/>
              <a:gd name="connsiteX4" fmla="*/ 39529 w 1035762"/>
              <a:gd name="connsiteY4" fmla="*/ 57731 h 471472"/>
              <a:gd name="connsiteX5" fmla="*/ 10665 w 1035762"/>
              <a:gd name="connsiteY5" fmla="*/ 86597 h 471472"/>
              <a:gd name="connsiteX6" fmla="*/ 20286 w 1035762"/>
              <a:gd name="connsiteY6" fmla="*/ 240547 h 471472"/>
              <a:gd name="connsiteX7" fmla="*/ 49150 w 1035762"/>
              <a:gd name="connsiteY7" fmla="*/ 269412 h 471472"/>
              <a:gd name="connsiteX8" fmla="*/ 68393 w 1035762"/>
              <a:gd name="connsiteY8" fmla="*/ 298278 h 471472"/>
              <a:gd name="connsiteX9" fmla="*/ 126122 w 1035762"/>
              <a:gd name="connsiteY9" fmla="*/ 346388 h 471472"/>
              <a:gd name="connsiteX10" fmla="*/ 164608 w 1035762"/>
              <a:gd name="connsiteY10" fmla="*/ 356009 h 471472"/>
              <a:gd name="connsiteX11" fmla="*/ 212715 w 1035762"/>
              <a:gd name="connsiteY11" fmla="*/ 394497 h 471472"/>
              <a:gd name="connsiteX12" fmla="*/ 270444 w 1035762"/>
              <a:gd name="connsiteY12" fmla="*/ 413741 h 471472"/>
              <a:gd name="connsiteX13" fmla="*/ 308930 w 1035762"/>
              <a:gd name="connsiteY13" fmla="*/ 432985 h 471472"/>
              <a:gd name="connsiteX14" fmla="*/ 347416 w 1035762"/>
              <a:gd name="connsiteY14" fmla="*/ 442606 h 471472"/>
              <a:gd name="connsiteX15" fmla="*/ 491738 w 1035762"/>
              <a:gd name="connsiteY15" fmla="*/ 471472 h 471472"/>
              <a:gd name="connsiteX16" fmla="*/ 866975 w 1035762"/>
              <a:gd name="connsiteY16" fmla="*/ 442606 h 471472"/>
              <a:gd name="connsiteX17" fmla="*/ 895839 w 1035762"/>
              <a:gd name="connsiteY17" fmla="*/ 432985 h 471472"/>
              <a:gd name="connsiteX18" fmla="*/ 924704 w 1035762"/>
              <a:gd name="connsiteY18" fmla="*/ 413741 h 471472"/>
              <a:gd name="connsiteX19" fmla="*/ 963190 w 1035762"/>
              <a:gd name="connsiteY19" fmla="*/ 384875 h 471472"/>
              <a:gd name="connsiteX20" fmla="*/ 1011297 w 1035762"/>
              <a:gd name="connsiteY20" fmla="*/ 356009 h 471472"/>
              <a:gd name="connsiteX21" fmla="*/ 1020918 w 1035762"/>
              <a:gd name="connsiteY21" fmla="*/ 221303 h 471472"/>
              <a:gd name="connsiteX22" fmla="*/ 982433 w 1035762"/>
              <a:gd name="connsiteY22" fmla="*/ 144328 h 471472"/>
              <a:gd name="connsiteX23" fmla="*/ 963190 w 1035762"/>
              <a:gd name="connsiteY23" fmla="*/ 115462 h 471472"/>
              <a:gd name="connsiteX24" fmla="*/ 905461 w 1035762"/>
              <a:gd name="connsiteY24" fmla="*/ 86597 h 471472"/>
              <a:gd name="connsiteX25" fmla="*/ 790003 w 1035762"/>
              <a:gd name="connsiteY25" fmla="*/ 67353 h 47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35762" h="471472">
                <a:moveTo>
                  <a:pt x="626438" y="0"/>
                </a:moveTo>
                <a:lnTo>
                  <a:pt x="203094" y="19243"/>
                </a:lnTo>
                <a:cubicBezTo>
                  <a:pt x="180455" y="20575"/>
                  <a:pt x="157841" y="23765"/>
                  <a:pt x="135744" y="28865"/>
                </a:cubicBezTo>
                <a:cubicBezTo>
                  <a:pt x="115979" y="33426"/>
                  <a:pt x="97443" y="42280"/>
                  <a:pt x="78015" y="48109"/>
                </a:cubicBezTo>
                <a:cubicBezTo>
                  <a:pt x="65349" y="51909"/>
                  <a:pt x="52358" y="54524"/>
                  <a:pt x="39529" y="57731"/>
                </a:cubicBezTo>
                <a:cubicBezTo>
                  <a:pt x="29908" y="67353"/>
                  <a:pt x="18213" y="75275"/>
                  <a:pt x="10665" y="86597"/>
                </a:cubicBezTo>
                <a:cubicBezTo>
                  <a:pt x="-16116" y="126771"/>
                  <a:pt x="15385" y="224863"/>
                  <a:pt x="20286" y="240547"/>
                </a:cubicBezTo>
                <a:cubicBezTo>
                  <a:pt x="24344" y="253535"/>
                  <a:pt x="40439" y="258959"/>
                  <a:pt x="49150" y="269412"/>
                </a:cubicBezTo>
                <a:cubicBezTo>
                  <a:pt x="56553" y="278296"/>
                  <a:pt x="60990" y="289394"/>
                  <a:pt x="68393" y="298278"/>
                </a:cubicBezTo>
                <a:cubicBezTo>
                  <a:pt x="81235" y="313688"/>
                  <a:pt x="106502" y="337979"/>
                  <a:pt x="126122" y="346388"/>
                </a:cubicBezTo>
                <a:cubicBezTo>
                  <a:pt x="138276" y="351597"/>
                  <a:pt x="151779" y="352802"/>
                  <a:pt x="164608" y="356009"/>
                </a:cubicBezTo>
                <a:cubicBezTo>
                  <a:pt x="180644" y="368838"/>
                  <a:pt x="194687" y="384663"/>
                  <a:pt x="212715" y="394497"/>
                </a:cubicBezTo>
                <a:cubicBezTo>
                  <a:pt x="230522" y="404210"/>
                  <a:pt x="251611" y="406207"/>
                  <a:pt x="270444" y="413741"/>
                </a:cubicBezTo>
                <a:cubicBezTo>
                  <a:pt x="283761" y="419068"/>
                  <a:pt x="295500" y="427949"/>
                  <a:pt x="308930" y="432985"/>
                </a:cubicBezTo>
                <a:cubicBezTo>
                  <a:pt x="321311" y="437628"/>
                  <a:pt x="334531" y="439633"/>
                  <a:pt x="347416" y="442606"/>
                </a:cubicBezTo>
                <a:cubicBezTo>
                  <a:pt x="438980" y="463737"/>
                  <a:pt x="414128" y="458536"/>
                  <a:pt x="491738" y="471472"/>
                </a:cubicBezTo>
                <a:cubicBezTo>
                  <a:pt x="564086" y="467216"/>
                  <a:pt x="752345" y="471264"/>
                  <a:pt x="866975" y="442606"/>
                </a:cubicBezTo>
                <a:cubicBezTo>
                  <a:pt x="876814" y="440146"/>
                  <a:pt x="886218" y="436192"/>
                  <a:pt x="895839" y="432985"/>
                </a:cubicBezTo>
                <a:cubicBezTo>
                  <a:pt x="905461" y="426570"/>
                  <a:pt x="915294" y="420463"/>
                  <a:pt x="924704" y="413741"/>
                </a:cubicBezTo>
                <a:cubicBezTo>
                  <a:pt x="937753" y="404420"/>
                  <a:pt x="949847" y="393771"/>
                  <a:pt x="963190" y="384875"/>
                </a:cubicBezTo>
                <a:cubicBezTo>
                  <a:pt x="978750" y="374501"/>
                  <a:pt x="995261" y="365631"/>
                  <a:pt x="1011297" y="356009"/>
                </a:cubicBezTo>
                <a:cubicBezTo>
                  <a:pt x="1048836" y="299699"/>
                  <a:pt x="1035735" y="332438"/>
                  <a:pt x="1020918" y="221303"/>
                </a:cubicBezTo>
                <a:cubicBezTo>
                  <a:pt x="1014827" y="175622"/>
                  <a:pt x="1010234" y="183252"/>
                  <a:pt x="982433" y="144328"/>
                </a:cubicBezTo>
                <a:cubicBezTo>
                  <a:pt x="975712" y="134918"/>
                  <a:pt x="971367" y="123639"/>
                  <a:pt x="963190" y="115462"/>
                </a:cubicBezTo>
                <a:cubicBezTo>
                  <a:pt x="944538" y="96809"/>
                  <a:pt x="928938" y="94422"/>
                  <a:pt x="905461" y="86597"/>
                </a:cubicBezTo>
                <a:cubicBezTo>
                  <a:pt x="852580" y="51342"/>
                  <a:pt x="888160" y="67353"/>
                  <a:pt x="790003" y="6735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917462" y="2608385"/>
            <a:ext cx="2442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6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2-19 at 4.43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393"/>
            <a:ext cx="9144000" cy="6490607"/>
          </a:xfrm>
          <a:prstGeom prst="rect">
            <a:avLst/>
          </a:prstGeom>
        </p:spPr>
      </p:pic>
      <p:sp>
        <p:nvSpPr>
          <p:cNvPr id="4" name="Right Bracket 3"/>
          <p:cNvSpPr/>
          <p:nvPr/>
        </p:nvSpPr>
        <p:spPr>
          <a:xfrm>
            <a:off x="1019873" y="3204089"/>
            <a:ext cx="153943" cy="52775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402150">
            <a:off x="1178216" y="3009891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Note:</a:t>
            </a:r>
          </a:p>
          <a:p>
            <a:r>
              <a:rPr lang="en-US" sz="1600" b="1" dirty="0">
                <a:solidFill>
                  <a:srgbClr val="FF0000"/>
                </a:solidFill>
                <a:latin typeface="Libian SC"/>
              </a:rPr>
              <a:t>n</a:t>
            </a:r>
            <a:r>
              <a:rPr lang="en-US" sz="1600" b="1" dirty="0" smtClean="0">
                <a:solidFill>
                  <a:srgbClr val="FF0000"/>
                </a:solidFill>
                <a:latin typeface="Libian SC"/>
              </a:rPr>
              <a:t>ewly created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Libian SC"/>
              </a:rPr>
              <a:t>Profiles</a:t>
            </a:r>
            <a:endParaRPr lang="en-US" sz="1600" b="1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337873" y="3425392"/>
            <a:ext cx="2272074" cy="1003269"/>
          </a:xfrm>
          <a:custGeom>
            <a:avLst/>
            <a:gdLst>
              <a:gd name="connsiteX0" fmla="*/ 1521599 w 2272074"/>
              <a:gd name="connsiteY0" fmla="*/ 346388 h 1003269"/>
              <a:gd name="connsiteX1" fmla="*/ 1473492 w 2272074"/>
              <a:gd name="connsiteY1" fmla="*/ 327144 h 1003269"/>
              <a:gd name="connsiteX2" fmla="*/ 1425385 w 2272074"/>
              <a:gd name="connsiteY2" fmla="*/ 298278 h 1003269"/>
              <a:gd name="connsiteX3" fmla="*/ 1367656 w 2272074"/>
              <a:gd name="connsiteY3" fmla="*/ 279035 h 1003269"/>
              <a:gd name="connsiteX4" fmla="*/ 1242577 w 2272074"/>
              <a:gd name="connsiteY4" fmla="*/ 221303 h 1003269"/>
              <a:gd name="connsiteX5" fmla="*/ 1184848 w 2272074"/>
              <a:gd name="connsiteY5" fmla="*/ 192438 h 1003269"/>
              <a:gd name="connsiteX6" fmla="*/ 1088633 w 2272074"/>
              <a:gd name="connsiteY6" fmla="*/ 163572 h 1003269"/>
              <a:gd name="connsiteX7" fmla="*/ 963554 w 2272074"/>
              <a:gd name="connsiteY7" fmla="*/ 134706 h 1003269"/>
              <a:gd name="connsiteX8" fmla="*/ 857718 w 2272074"/>
              <a:gd name="connsiteY8" fmla="*/ 96219 h 1003269"/>
              <a:gd name="connsiteX9" fmla="*/ 703775 w 2272074"/>
              <a:gd name="connsiteY9" fmla="*/ 57731 h 1003269"/>
              <a:gd name="connsiteX10" fmla="*/ 376645 w 2272074"/>
              <a:gd name="connsiteY10" fmla="*/ 0 h 1003269"/>
              <a:gd name="connsiteX11" fmla="*/ 136108 w 2272074"/>
              <a:gd name="connsiteY11" fmla="*/ 9622 h 1003269"/>
              <a:gd name="connsiteX12" fmla="*/ 107244 w 2272074"/>
              <a:gd name="connsiteY12" fmla="*/ 28865 h 1003269"/>
              <a:gd name="connsiteX13" fmla="*/ 30272 w 2272074"/>
              <a:gd name="connsiteY13" fmla="*/ 105841 h 1003269"/>
              <a:gd name="connsiteX14" fmla="*/ 1408 w 2272074"/>
              <a:gd name="connsiteY14" fmla="*/ 163572 h 1003269"/>
              <a:gd name="connsiteX15" fmla="*/ 11029 w 2272074"/>
              <a:gd name="connsiteY15" fmla="*/ 365632 h 1003269"/>
              <a:gd name="connsiteX16" fmla="*/ 20651 w 2272074"/>
              <a:gd name="connsiteY16" fmla="*/ 413741 h 1003269"/>
              <a:gd name="connsiteX17" fmla="*/ 59137 w 2272074"/>
              <a:gd name="connsiteY17" fmla="*/ 461850 h 1003269"/>
              <a:gd name="connsiteX18" fmla="*/ 174594 w 2272074"/>
              <a:gd name="connsiteY18" fmla="*/ 567691 h 1003269"/>
              <a:gd name="connsiteX19" fmla="*/ 424752 w 2272074"/>
              <a:gd name="connsiteY19" fmla="*/ 712019 h 1003269"/>
              <a:gd name="connsiteX20" fmla="*/ 732639 w 2272074"/>
              <a:gd name="connsiteY20" fmla="*/ 856348 h 1003269"/>
              <a:gd name="connsiteX21" fmla="*/ 1107876 w 2272074"/>
              <a:gd name="connsiteY21" fmla="*/ 942945 h 1003269"/>
              <a:gd name="connsiteX22" fmla="*/ 1425385 w 2272074"/>
              <a:gd name="connsiteY22" fmla="*/ 1000676 h 1003269"/>
              <a:gd name="connsiteX23" fmla="*/ 2021916 w 2272074"/>
              <a:gd name="connsiteY23" fmla="*/ 971810 h 1003269"/>
              <a:gd name="connsiteX24" fmla="*/ 2185480 w 2272074"/>
              <a:gd name="connsiteY24" fmla="*/ 904457 h 1003269"/>
              <a:gd name="connsiteX25" fmla="*/ 2223966 w 2272074"/>
              <a:gd name="connsiteY25" fmla="*/ 856348 h 1003269"/>
              <a:gd name="connsiteX26" fmla="*/ 2252831 w 2272074"/>
              <a:gd name="connsiteY26" fmla="*/ 827482 h 1003269"/>
              <a:gd name="connsiteX27" fmla="*/ 2272074 w 2272074"/>
              <a:gd name="connsiteY27" fmla="*/ 788995 h 1003269"/>
              <a:gd name="connsiteX28" fmla="*/ 2233588 w 2272074"/>
              <a:gd name="connsiteY28" fmla="*/ 615801 h 1003269"/>
              <a:gd name="connsiteX29" fmla="*/ 2098887 w 2272074"/>
              <a:gd name="connsiteY29" fmla="*/ 461850 h 1003269"/>
              <a:gd name="connsiteX30" fmla="*/ 2060401 w 2272074"/>
              <a:gd name="connsiteY30" fmla="*/ 423363 h 1003269"/>
              <a:gd name="connsiteX31" fmla="*/ 1608193 w 2272074"/>
              <a:gd name="connsiteY31" fmla="*/ 192438 h 1003269"/>
              <a:gd name="connsiteX32" fmla="*/ 1338791 w 2272074"/>
              <a:gd name="connsiteY32" fmla="*/ 115462 h 1003269"/>
              <a:gd name="connsiteX33" fmla="*/ 1281063 w 2272074"/>
              <a:gd name="connsiteY33" fmla="*/ 96219 h 1003269"/>
              <a:gd name="connsiteX34" fmla="*/ 953933 w 2272074"/>
              <a:gd name="connsiteY34" fmla="*/ 105841 h 1003269"/>
              <a:gd name="connsiteX35" fmla="*/ 848097 w 2272074"/>
              <a:gd name="connsiteY35" fmla="*/ 115462 h 100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272074" h="1003269">
                <a:moveTo>
                  <a:pt x="1521599" y="346388"/>
                </a:moveTo>
                <a:cubicBezTo>
                  <a:pt x="1505563" y="339973"/>
                  <a:pt x="1488940" y="334868"/>
                  <a:pt x="1473492" y="327144"/>
                </a:cubicBezTo>
                <a:cubicBezTo>
                  <a:pt x="1456766" y="318780"/>
                  <a:pt x="1442410" y="306017"/>
                  <a:pt x="1425385" y="298278"/>
                </a:cubicBezTo>
                <a:cubicBezTo>
                  <a:pt x="1406919" y="289884"/>
                  <a:pt x="1386899" y="285449"/>
                  <a:pt x="1367656" y="279035"/>
                </a:cubicBezTo>
                <a:cubicBezTo>
                  <a:pt x="1231880" y="182046"/>
                  <a:pt x="1364679" y="262005"/>
                  <a:pt x="1242577" y="221303"/>
                </a:cubicBezTo>
                <a:cubicBezTo>
                  <a:pt x="1222167" y="214499"/>
                  <a:pt x="1204434" y="201341"/>
                  <a:pt x="1184848" y="192438"/>
                </a:cubicBezTo>
                <a:cubicBezTo>
                  <a:pt x="1135117" y="169832"/>
                  <a:pt x="1140837" y="174013"/>
                  <a:pt x="1088633" y="163572"/>
                </a:cubicBezTo>
                <a:cubicBezTo>
                  <a:pt x="996506" y="117505"/>
                  <a:pt x="1120424" y="173925"/>
                  <a:pt x="963554" y="134706"/>
                </a:cubicBezTo>
                <a:cubicBezTo>
                  <a:pt x="927136" y="125601"/>
                  <a:pt x="893710" y="106884"/>
                  <a:pt x="857718" y="96219"/>
                </a:cubicBezTo>
                <a:cubicBezTo>
                  <a:pt x="807004" y="81192"/>
                  <a:pt x="755439" y="69072"/>
                  <a:pt x="703775" y="57731"/>
                </a:cubicBezTo>
                <a:cubicBezTo>
                  <a:pt x="483189" y="9308"/>
                  <a:pt x="527304" y="16741"/>
                  <a:pt x="376645" y="0"/>
                </a:cubicBezTo>
                <a:cubicBezTo>
                  <a:pt x="296466" y="3207"/>
                  <a:pt x="215894" y="1073"/>
                  <a:pt x="136108" y="9622"/>
                </a:cubicBezTo>
                <a:cubicBezTo>
                  <a:pt x="124610" y="10854"/>
                  <a:pt x="115800" y="21086"/>
                  <a:pt x="107244" y="28865"/>
                </a:cubicBezTo>
                <a:cubicBezTo>
                  <a:pt x="80395" y="53274"/>
                  <a:pt x="30272" y="105841"/>
                  <a:pt x="30272" y="105841"/>
                </a:cubicBezTo>
                <a:cubicBezTo>
                  <a:pt x="20651" y="125085"/>
                  <a:pt x="2997" y="142116"/>
                  <a:pt x="1408" y="163572"/>
                </a:cubicBezTo>
                <a:cubicBezTo>
                  <a:pt x="-3573" y="230817"/>
                  <a:pt x="5858" y="298401"/>
                  <a:pt x="11029" y="365632"/>
                </a:cubicBezTo>
                <a:cubicBezTo>
                  <a:pt x="12283" y="381938"/>
                  <a:pt x="13337" y="399114"/>
                  <a:pt x="20651" y="413741"/>
                </a:cubicBezTo>
                <a:cubicBezTo>
                  <a:pt x="29835" y="432109"/>
                  <a:pt x="45323" y="446654"/>
                  <a:pt x="59137" y="461850"/>
                </a:cubicBezTo>
                <a:cubicBezTo>
                  <a:pt x="81230" y="486153"/>
                  <a:pt x="145062" y="549232"/>
                  <a:pt x="174594" y="567691"/>
                </a:cubicBezTo>
                <a:cubicBezTo>
                  <a:pt x="256229" y="618715"/>
                  <a:pt x="341598" y="663510"/>
                  <a:pt x="424752" y="712019"/>
                </a:cubicBezTo>
                <a:cubicBezTo>
                  <a:pt x="549316" y="784684"/>
                  <a:pt x="561805" y="805097"/>
                  <a:pt x="732639" y="856348"/>
                </a:cubicBezTo>
                <a:cubicBezTo>
                  <a:pt x="917115" y="911692"/>
                  <a:pt x="803754" y="880735"/>
                  <a:pt x="1107876" y="942945"/>
                </a:cubicBezTo>
                <a:cubicBezTo>
                  <a:pt x="1285355" y="979249"/>
                  <a:pt x="1232713" y="968562"/>
                  <a:pt x="1425385" y="1000676"/>
                </a:cubicBezTo>
                <a:cubicBezTo>
                  <a:pt x="1514768" y="998923"/>
                  <a:pt x="1850940" y="1018441"/>
                  <a:pt x="2021916" y="971810"/>
                </a:cubicBezTo>
                <a:cubicBezTo>
                  <a:pt x="2097554" y="951181"/>
                  <a:pt x="2123072" y="935663"/>
                  <a:pt x="2185480" y="904457"/>
                </a:cubicBezTo>
                <a:cubicBezTo>
                  <a:pt x="2198309" y="888421"/>
                  <a:pt x="2210443" y="871803"/>
                  <a:pt x="2223966" y="856348"/>
                </a:cubicBezTo>
                <a:cubicBezTo>
                  <a:pt x="2232926" y="846107"/>
                  <a:pt x="2244922" y="838555"/>
                  <a:pt x="2252831" y="827482"/>
                </a:cubicBezTo>
                <a:cubicBezTo>
                  <a:pt x="2261168" y="815810"/>
                  <a:pt x="2265660" y="801824"/>
                  <a:pt x="2272074" y="788995"/>
                </a:cubicBezTo>
                <a:cubicBezTo>
                  <a:pt x="2259245" y="731264"/>
                  <a:pt x="2257928" y="669699"/>
                  <a:pt x="2233588" y="615801"/>
                </a:cubicBezTo>
                <a:cubicBezTo>
                  <a:pt x="2175289" y="486704"/>
                  <a:pt x="2164915" y="519627"/>
                  <a:pt x="2098887" y="461850"/>
                </a:cubicBezTo>
                <a:cubicBezTo>
                  <a:pt x="2085233" y="449903"/>
                  <a:pt x="2074568" y="434697"/>
                  <a:pt x="2060401" y="423363"/>
                </a:cubicBezTo>
                <a:cubicBezTo>
                  <a:pt x="1907202" y="300799"/>
                  <a:pt x="1835656" y="280900"/>
                  <a:pt x="1608193" y="192438"/>
                </a:cubicBezTo>
                <a:cubicBezTo>
                  <a:pt x="1404966" y="113401"/>
                  <a:pt x="1496640" y="131248"/>
                  <a:pt x="1338791" y="115462"/>
                </a:cubicBezTo>
                <a:cubicBezTo>
                  <a:pt x="1319548" y="109048"/>
                  <a:pt x="1301340" y="96726"/>
                  <a:pt x="1281063" y="96219"/>
                </a:cubicBezTo>
                <a:lnTo>
                  <a:pt x="953933" y="105841"/>
                </a:lnTo>
                <a:cubicBezTo>
                  <a:pt x="731854" y="116170"/>
                  <a:pt x="924898" y="115462"/>
                  <a:pt x="848097" y="11546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402150">
            <a:off x="376029" y="4602788"/>
            <a:ext cx="28848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Next step,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Libian SC"/>
              </a:rPr>
              <a:t>Select Throughput 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Libian SC"/>
              </a:rPr>
              <a:t>Test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40067" y="3877941"/>
            <a:ext cx="2357259" cy="884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7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_a_top_Screen Shot 2015-02-19 at 5.4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Freeform 5"/>
          <p:cNvSpPr/>
          <p:nvPr/>
        </p:nvSpPr>
        <p:spPr>
          <a:xfrm>
            <a:off x="1433597" y="122572"/>
            <a:ext cx="856311" cy="445119"/>
          </a:xfrm>
          <a:custGeom>
            <a:avLst/>
            <a:gdLst>
              <a:gd name="connsiteX0" fmla="*/ 369976 w 1068718"/>
              <a:gd name="connsiteY0" fmla="*/ 2511 h 532170"/>
              <a:gd name="connsiteX1" fmla="*/ 851050 w 1068718"/>
              <a:gd name="connsiteY1" fmla="*/ 31376 h 532170"/>
              <a:gd name="connsiteX2" fmla="*/ 1053100 w 1068718"/>
              <a:gd name="connsiteY2" fmla="*/ 223814 h 532170"/>
              <a:gd name="connsiteX3" fmla="*/ 985750 w 1068718"/>
              <a:gd name="connsiteY3" fmla="*/ 493227 h 532170"/>
              <a:gd name="connsiteX4" fmla="*/ 437327 w 1068718"/>
              <a:gd name="connsiteY4" fmla="*/ 512471 h 532170"/>
              <a:gd name="connsiteX5" fmla="*/ 62089 w 1068718"/>
              <a:gd name="connsiteY5" fmla="*/ 320033 h 532170"/>
              <a:gd name="connsiteX6" fmla="*/ 13982 w 1068718"/>
              <a:gd name="connsiteY6" fmla="*/ 50620 h 532170"/>
              <a:gd name="connsiteX7" fmla="*/ 206411 w 1068718"/>
              <a:gd name="connsiteY7" fmla="*/ 12132 h 532170"/>
              <a:gd name="connsiteX0" fmla="*/ 377790 w 1076532"/>
              <a:gd name="connsiteY0" fmla="*/ 2511 h 532170"/>
              <a:gd name="connsiteX1" fmla="*/ 858864 w 1076532"/>
              <a:gd name="connsiteY1" fmla="*/ 31376 h 532170"/>
              <a:gd name="connsiteX2" fmla="*/ 1060914 w 1076532"/>
              <a:gd name="connsiteY2" fmla="*/ 223814 h 532170"/>
              <a:gd name="connsiteX3" fmla="*/ 993564 w 1076532"/>
              <a:gd name="connsiteY3" fmla="*/ 493227 h 532170"/>
              <a:gd name="connsiteX4" fmla="*/ 445141 w 1076532"/>
              <a:gd name="connsiteY4" fmla="*/ 512471 h 532170"/>
              <a:gd name="connsiteX5" fmla="*/ 69903 w 1076532"/>
              <a:gd name="connsiteY5" fmla="*/ 320033 h 532170"/>
              <a:gd name="connsiteX6" fmla="*/ 21796 w 1076532"/>
              <a:gd name="connsiteY6" fmla="*/ 50620 h 532170"/>
              <a:gd name="connsiteX7" fmla="*/ 320061 w 1076532"/>
              <a:gd name="connsiteY7" fmla="*/ 2511 h 532170"/>
              <a:gd name="connsiteX0" fmla="*/ 385616 w 1084358"/>
              <a:gd name="connsiteY0" fmla="*/ 9622 h 539281"/>
              <a:gd name="connsiteX1" fmla="*/ 866690 w 1084358"/>
              <a:gd name="connsiteY1" fmla="*/ 38487 h 539281"/>
              <a:gd name="connsiteX2" fmla="*/ 1068740 w 1084358"/>
              <a:gd name="connsiteY2" fmla="*/ 230925 h 539281"/>
              <a:gd name="connsiteX3" fmla="*/ 1001390 w 1084358"/>
              <a:gd name="connsiteY3" fmla="*/ 500338 h 539281"/>
              <a:gd name="connsiteX4" fmla="*/ 452967 w 1084358"/>
              <a:gd name="connsiteY4" fmla="*/ 519582 h 539281"/>
              <a:gd name="connsiteX5" fmla="*/ 77729 w 1084358"/>
              <a:gd name="connsiteY5" fmla="*/ 327144 h 539281"/>
              <a:gd name="connsiteX6" fmla="*/ 29622 w 1084358"/>
              <a:gd name="connsiteY6" fmla="*/ 57731 h 539281"/>
              <a:gd name="connsiteX7" fmla="*/ 433723 w 1084358"/>
              <a:gd name="connsiteY7" fmla="*/ 0 h 539281"/>
              <a:gd name="connsiteX0" fmla="*/ 384194 w 1082936"/>
              <a:gd name="connsiteY0" fmla="*/ 2512 h 532171"/>
              <a:gd name="connsiteX1" fmla="*/ 865268 w 1082936"/>
              <a:gd name="connsiteY1" fmla="*/ 31377 h 532171"/>
              <a:gd name="connsiteX2" fmla="*/ 1067318 w 1082936"/>
              <a:gd name="connsiteY2" fmla="*/ 223815 h 532171"/>
              <a:gd name="connsiteX3" fmla="*/ 999968 w 1082936"/>
              <a:gd name="connsiteY3" fmla="*/ 493228 h 532171"/>
              <a:gd name="connsiteX4" fmla="*/ 451545 w 1082936"/>
              <a:gd name="connsiteY4" fmla="*/ 512472 h 532171"/>
              <a:gd name="connsiteX5" fmla="*/ 76307 w 1082936"/>
              <a:gd name="connsiteY5" fmla="*/ 320034 h 532171"/>
              <a:gd name="connsiteX6" fmla="*/ 28200 w 1082936"/>
              <a:gd name="connsiteY6" fmla="*/ 50621 h 532171"/>
              <a:gd name="connsiteX7" fmla="*/ 413058 w 1082936"/>
              <a:gd name="connsiteY7" fmla="*/ 2512 h 53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2936" h="532171">
                <a:moveTo>
                  <a:pt x="384194" y="2512"/>
                </a:moveTo>
                <a:cubicBezTo>
                  <a:pt x="567804" y="-1498"/>
                  <a:pt x="751414" y="-5507"/>
                  <a:pt x="865268" y="31377"/>
                </a:cubicBezTo>
                <a:cubicBezTo>
                  <a:pt x="979122" y="68261"/>
                  <a:pt x="1044868" y="146840"/>
                  <a:pt x="1067318" y="223815"/>
                </a:cubicBezTo>
                <a:cubicBezTo>
                  <a:pt x="1089768" y="300790"/>
                  <a:pt x="1102597" y="445119"/>
                  <a:pt x="999968" y="493228"/>
                </a:cubicBezTo>
                <a:cubicBezTo>
                  <a:pt x="897339" y="541337"/>
                  <a:pt x="605488" y="541338"/>
                  <a:pt x="451545" y="512472"/>
                </a:cubicBezTo>
                <a:cubicBezTo>
                  <a:pt x="297602" y="483606"/>
                  <a:pt x="146864" y="397009"/>
                  <a:pt x="76307" y="320034"/>
                </a:cubicBezTo>
                <a:cubicBezTo>
                  <a:pt x="5750" y="243059"/>
                  <a:pt x="-27925" y="103541"/>
                  <a:pt x="28200" y="50621"/>
                </a:cubicBezTo>
                <a:cubicBezTo>
                  <a:pt x="84325" y="-2299"/>
                  <a:pt x="384194" y="8927"/>
                  <a:pt x="413058" y="251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20402150">
            <a:off x="135863" y="1097876"/>
            <a:ext cx="37239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  <a:latin typeface="Libian SC"/>
              </a:rPr>
              <a:t>AVNext</a:t>
            </a:r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 Controller VM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-  hosted on Team </a:t>
            </a:r>
            <a:r>
              <a:rPr lang="en-US" sz="2800" dirty="0" err="1" smtClean="0">
                <a:solidFill>
                  <a:srgbClr val="FF0000"/>
                </a:solidFill>
                <a:latin typeface="Libian SC"/>
              </a:rPr>
              <a:t>ESXi</a:t>
            </a:r>
            <a:endParaRPr lang="en-US" sz="2800" dirty="0" smtClean="0">
              <a:solidFill>
                <a:srgbClr val="FF0000"/>
              </a:solidFill>
              <a:latin typeface="Libian SC"/>
            </a:endParaRPr>
          </a:p>
          <a:p>
            <a:endParaRPr lang="en-US" sz="2800" dirty="0">
              <a:solidFill>
                <a:srgbClr val="FF0000"/>
              </a:solidFill>
              <a:latin typeface="Libian SC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Login Screen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1865657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44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8"/>
            <a:ext cx="9144000" cy="5762171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3819770" y="1982694"/>
            <a:ext cx="3040188" cy="711434"/>
          </a:xfrm>
          <a:custGeom>
            <a:avLst/>
            <a:gdLst>
              <a:gd name="connsiteX0" fmla="*/ 0 w 2857427"/>
              <a:gd name="connsiteY0" fmla="*/ 66768 h 711434"/>
              <a:gd name="connsiteX1" fmla="*/ 67350 w 2857427"/>
              <a:gd name="connsiteY1" fmla="*/ 76390 h 711434"/>
              <a:gd name="connsiteX2" fmla="*/ 96214 w 2857427"/>
              <a:gd name="connsiteY2" fmla="*/ 86012 h 711434"/>
              <a:gd name="connsiteX3" fmla="*/ 1019875 w 2857427"/>
              <a:gd name="connsiteY3" fmla="*/ 76390 h 711434"/>
              <a:gd name="connsiteX4" fmla="*/ 1385491 w 2857427"/>
              <a:gd name="connsiteY4" fmla="*/ 47524 h 711434"/>
              <a:gd name="connsiteX5" fmla="*/ 1991643 w 2857427"/>
              <a:gd name="connsiteY5" fmla="*/ 37902 h 711434"/>
              <a:gd name="connsiteX6" fmla="*/ 2540066 w 2857427"/>
              <a:gd name="connsiteY6" fmla="*/ 9037 h 711434"/>
              <a:gd name="connsiteX7" fmla="*/ 2838332 w 2857427"/>
              <a:gd name="connsiteY7" fmla="*/ 18659 h 711434"/>
              <a:gd name="connsiteX8" fmla="*/ 2847953 w 2857427"/>
              <a:gd name="connsiteY8" fmla="*/ 134121 h 711434"/>
              <a:gd name="connsiteX9" fmla="*/ 2828710 w 2857427"/>
              <a:gd name="connsiteY9" fmla="*/ 461265 h 711434"/>
              <a:gd name="connsiteX10" fmla="*/ 2799846 w 2857427"/>
              <a:gd name="connsiteY10" fmla="*/ 634459 h 711434"/>
              <a:gd name="connsiteX11" fmla="*/ 1982021 w 2857427"/>
              <a:gd name="connsiteY11" fmla="*/ 644081 h 711434"/>
              <a:gd name="connsiteX12" fmla="*/ 1164197 w 2857427"/>
              <a:gd name="connsiteY12" fmla="*/ 663325 h 711434"/>
              <a:gd name="connsiteX13" fmla="*/ 1087225 w 2857427"/>
              <a:gd name="connsiteY13" fmla="*/ 672947 h 711434"/>
              <a:gd name="connsiteX14" fmla="*/ 846688 w 2857427"/>
              <a:gd name="connsiteY14" fmla="*/ 682569 h 711434"/>
              <a:gd name="connsiteX15" fmla="*/ 644638 w 2857427"/>
              <a:gd name="connsiteY15" fmla="*/ 692191 h 711434"/>
              <a:gd name="connsiteX16" fmla="*/ 558045 w 2857427"/>
              <a:gd name="connsiteY16" fmla="*/ 701812 h 711434"/>
              <a:gd name="connsiteX17" fmla="*/ 500316 w 2857427"/>
              <a:gd name="connsiteY17" fmla="*/ 711434 h 711434"/>
              <a:gd name="connsiteX18" fmla="*/ 355994 w 2857427"/>
              <a:gd name="connsiteY18" fmla="*/ 701812 h 711434"/>
              <a:gd name="connsiteX19" fmla="*/ 327129 w 2857427"/>
              <a:gd name="connsiteY19" fmla="*/ 692191 h 711434"/>
              <a:gd name="connsiteX20" fmla="*/ 307886 w 2857427"/>
              <a:gd name="connsiteY20" fmla="*/ 509375 h 711434"/>
              <a:gd name="connsiteX21" fmla="*/ 279022 w 2857427"/>
              <a:gd name="connsiteY21" fmla="*/ 451643 h 711434"/>
              <a:gd name="connsiteX22" fmla="*/ 250158 w 2857427"/>
              <a:gd name="connsiteY22" fmla="*/ 374668 h 711434"/>
              <a:gd name="connsiteX23" fmla="*/ 202050 w 2857427"/>
              <a:gd name="connsiteY23" fmla="*/ 278449 h 711434"/>
              <a:gd name="connsiteX24" fmla="*/ 182807 w 2857427"/>
              <a:gd name="connsiteY24" fmla="*/ 211096 h 711434"/>
              <a:gd name="connsiteX25" fmla="*/ 163564 w 2857427"/>
              <a:gd name="connsiteY25" fmla="*/ 182231 h 711434"/>
              <a:gd name="connsiteX26" fmla="*/ 96214 w 2857427"/>
              <a:gd name="connsiteY26" fmla="*/ 66768 h 711434"/>
              <a:gd name="connsiteX27" fmla="*/ 76971 w 2857427"/>
              <a:gd name="connsiteY27" fmla="*/ 66768 h 71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857427" h="711434">
                <a:moveTo>
                  <a:pt x="0" y="66768"/>
                </a:moveTo>
                <a:cubicBezTo>
                  <a:pt x="22450" y="69975"/>
                  <a:pt x="45112" y="71942"/>
                  <a:pt x="67350" y="76390"/>
                </a:cubicBezTo>
                <a:cubicBezTo>
                  <a:pt x="77295" y="78379"/>
                  <a:pt x="86072" y="86012"/>
                  <a:pt x="96214" y="86012"/>
                </a:cubicBezTo>
                <a:cubicBezTo>
                  <a:pt x="404118" y="86012"/>
                  <a:pt x="711988" y="79597"/>
                  <a:pt x="1019875" y="76390"/>
                </a:cubicBezTo>
                <a:cubicBezTo>
                  <a:pt x="1107262" y="68445"/>
                  <a:pt x="1288189" y="49987"/>
                  <a:pt x="1385491" y="47524"/>
                </a:cubicBezTo>
                <a:lnTo>
                  <a:pt x="1991643" y="37902"/>
                </a:lnTo>
                <a:cubicBezTo>
                  <a:pt x="2521337" y="18284"/>
                  <a:pt x="2346792" y="73466"/>
                  <a:pt x="2540066" y="9037"/>
                </a:cubicBezTo>
                <a:cubicBezTo>
                  <a:pt x="2639488" y="12244"/>
                  <a:pt x="2746173" y="-18782"/>
                  <a:pt x="2838332" y="18659"/>
                </a:cubicBezTo>
                <a:cubicBezTo>
                  <a:pt x="2874113" y="33195"/>
                  <a:pt x="2848792" y="95509"/>
                  <a:pt x="2847953" y="134121"/>
                </a:cubicBezTo>
                <a:cubicBezTo>
                  <a:pt x="2845579" y="243332"/>
                  <a:pt x="2839165" y="352530"/>
                  <a:pt x="2828710" y="461265"/>
                </a:cubicBezTo>
                <a:cubicBezTo>
                  <a:pt x="2823108" y="519524"/>
                  <a:pt x="2857055" y="622106"/>
                  <a:pt x="2799846" y="634459"/>
                </a:cubicBezTo>
                <a:cubicBezTo>
                  <a:pt x="2533360" y="691998"/>
                  <a:pt x="2254629" y="640874"/>
                  <a:pt x="1982021" y="644081"/>
                </a:cubicBezTo>
                <a:lnTo>
                  <a:pt x="1164197" y="663325"/>
                </a:lnTo>
                <a:cubicBezTo>
                  <a:pt x="1138353" y="664159"/>
                  <a:pt x="1113035" y="671383"/>
                  <a:pt x="1087225" y="672947"/>
                </a:cubicBezTo>
                <a:cubicBezTo>
                  <a:pt x="1007129" y="677802"/>
                  <a:pt x="926855" y="679083"/>
                  <a:pt x="846688" y="682569"/>
                </a:cubicBezTo>
                <a:lnTo>
                  <a:pt x="644638" y="692191"/>
                </a:lnTo>
                <a:cubicBezTo>
                  <a:pt x="615774" y="695398"/>
                  <a:pt x="586832" y="697974"/>
                  <a:pt x="558045" y="701812"/>
                </a:cubicBezTo>
                <a:cubicBezTo>
                  <a:pt x="538708" y="704390"/>
                  <a:pt x="519824" y="711434"/>
                  <a:pt x="500316" y="711434"/>
                </a:cubicBezTo>
                <a:cubicBezTo>
                  <a:pt x="452102" y="711434"/>
                  <a:pt x="404101" y="705019"/>
                  <a:pt x="355994" y="701812"/>
                </a:cubicBezTo>
                <a:cubicBezTo>
                  <a:pt x="346372" y="698605"/>
                  <a:pt x="329915" y="701943"/>
                  <a:pt x="327129" y="692191"/>
                </a:cubicBezTo>
                <a:cubicBezTo>
                  <a:pt x="316914" y="656438"/>
                  <a:pt x="323962" y="557605"/>
                  <a:pt x="307886" y="509375"/>
                </a:cubicBezTo>
                <a:cubicBezTo>
                  <a:pt x="301083" y="488964"/>
                  <a:pt x="287497" y="471419"/>
                  <a:pt x="279022" y="451643"/>
                </a:cubicBezTo>
                <a:cubicBezTo>
                  <a:pt x="268228" y="426455"/>
                  <a:pt x="261287" y="399709"/>
                  <a:pt x="250158" y="374668"/>
                </a:cubicBezTo>
                <a:cubicBezTo>
                  <a:pt x="235595" y="341900"/>
                  <a:pt x="202050" y="278449"/>
                  <a:pt x="202050" y="278449"/>
                </a:cubicBezTo>
                <a:cubicBezTo>
                  <a:pt x="198966" y="266113"/>
                  <a:pt x="189710" y="224902"/>
                  <a:pt x="182807" y="211096"/>
                </a:cubicBezTo>
                <a:cubicBezTo>
                  <a:pt x="177636" y="200753"/>
                  <a:pt x="169978" y="191853"/>
                  <a:pt x="163564" y="182231"/>
                </a:cubicBezTo>
                <a:cubicBezTo>
                  <a:pt x="155189" y="148728"/>
                  <a:pt x="139991" y="66768"/>
                  <a:pt x="96214" y="66768"/>
                </a:cubicBezTo>
                <a:lnTo>
                  <a:pt x="76971" y="66768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02150">
            <a:off x="3131415" y="2425382"/>
            <a:ext cx="984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Note: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199347" y="2046321"/>
            <a:ext cx="1302866" cy="349529"/>
          </a:xfrm>
          <a:custGeom>
            <a:avLst/>
            <a:gdLst>
              <a:gd name="connsiteX0" fmla="*/ 32833 w 1302866"/>
              <a:gd name="connsiteY0" fmla="*/ 22385 h 349529"/>
              <a:gd name="connsiteX1" fmla="*/ 321477 w 1302866"/>
              <a:gd name="connsiteY1" fmla="*/ 3141 h 349529"/>
              <a:gd name="connsiteX2" fmla="*/ 1302866 w 1302866"/>
              <a:gd name="connsiteY2" fmla="*/ 3141 h 349529"/>
              <a:gd name="connsiteX3" fmla="*/ 1283623 w 1302866"/>
              <a:gd name="connsiteY3" fmla="*/ 32007 h 349529"/>
              <a:gd name="connsiteX4" fmla="*/ 1274002 w 1302866"/>
              <a:gd name="connsiteY4" fmla="*/ 60872 h 349529"/>
              <a:gd name="connsiteX5" fmla="*/ 1254759 w 1302866"/>
              <a:gd name="connsiteY5" fmla="*/ 128225 h 349529"/>
              <a:gd name="connsiteX6" fmla="*/ 1235516 w 1302866"/>
              <a:gd name="connsiteY6" fmla="*/ 224444 h 349529"/>
              <a:gd name="connsiteX7" fmla="*/ 1197030 w 1302866"/>
              <a:gd name="connsiteY7" fmla="*/ 282176 h 349529"/>
              <a:gd name="connsiteX8" fmla="*/ 1177787 w 1302866"/>
              <a:gd name="connsiteY8" fmla="*/ 311041 h 349529"/>
              <a:gd name="connsiteX9" fmla="*/ 1139301 w 1302866"/>
              <a:gd name="connsiteY9" fmla="*/ 349529 h 349529"/>
              <a:gd name="connsiteX10" fmla="*/ 32833 w 1302866"/>
              <a:gd name="connsiteY10" fmla="*/ 339907 h 349529"/>
              <a:gd name="connsiteX11" fmla="*/ 13590 w 1302866"/>
              <a:gd name="connsiteY11" fmla="*/ 89738 h 34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02866" h="349529">
                <a:moveTo>
                  <a:pt x="32833" y="22385"/>
                </a:moveTo>
                <a:cubicBezTo>
                  <a:pt x="129048" y="15970"/>
                  <a:pt x="225053" y="4068"/>
                  <a:pt x="321477" y="3141"/>
                </a:cubicBezTo>
                <a:cubicBezTo>
                  <a:pt x="1833905" y="-11402"/>
                  <a:pt x="527246" y="30843"/>
                  <a:pt x="1302866" y="3141"/>
                </a:cubicBezTo>
                <a:cubicBezTo>
                  <a:pt x="1296452" y="12763"/>
                  <a:pt x="1288794" y="21664"/>
                  <a:pt x="1283623" y="32007"/>
                </a:cubicBezTo>
                <a:cubicBezTo>
                  <a:pt x="1279088" y="41078"/>
                  <a:pt x="1276916" y="51158"/>
                  <a:pt x="1274002" y="60872"/>
                </a:cubicBezTo>
                <a:cubicBezTo>
                  <a:pt x="1267293" y="83237"/>
                  <a:pt x="1260107" y="105496"/>
                  <a:pt x="1254759" y="128225"/>
                </a:cubicBezTo>
                <a:cubicBezTo>
                  <a:pt x="1247268" y="160064"/>
                  <a:pt x="1253659" y="197229"/>
                  <a:pt x="1235516" y="224444"/>
                </a:cubicBezTo>
                <a:lnTo>
                  <a:pt x="1197030" y="282176"/>
                </a:lnTo>
                <a:lnTo>
                  <a:pt x="1177787" y="311041"/>
                </a:lnTo>
                <a:cubicBezTo>
                  <a:pt x="1169235" y="336699"/>
                  <a:pt x="1173512" y="349529"/>
                  <a:pt x="1139301" y="349529"/>
                </a:cubicBezTo>
                <a:lnTo>
                  <a:pt x="32833" y="339907"/>
                </a:lnTo>
                <a:cubicBezTo>
                  <a:pt x="-27327" y="249662"/>
                  <a:pt x="13590" y="322605"/>
                  <a:pt x="13590" y="8973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558584" y="2059084"/>
            <a:ext cx="1122672" cy="327144"/>
          </a:xfrm>
          <a:custGeom>
            <a:avLst/>
            <a:gdLst>
              <a:gd name="connsiteX0" fmla="*/ 42374 w 1122672"/>
              <a:gd name="connsiteY0" fmla="*/ 57731 h 327144"/>
              <a:gd name="connsiteX1" fmla="*/ 100102 w 1122672"/>
              <a:gd name="connsiteY1" fmla="*/ 48109 h 327144"/>
              <a:gd name="connsiteX2" fmla="*/ 128967 w 1122672"/>
              <a:gd name="connsiteY2" fmla="*/ 28865 h 327144"/>
              <a:gd name="connsiteX3" fmla="*/ 254046 w 1122672"/>
              <a:gd name="connsiteY3" fmla="*/ 19244 h 327144"/>
              <a:gd name="connsiteX4" fmla="*/ 350260 w 1122672"/>
              <a:gd name="connsiteY4" fmla="*/ 9622 h 327144"/>
              <a:gd name="connsiteX5" fmla="*/ 465718 w 1122672"/>
              <a:gd name="connsiteY5" fmla="*/ 0 h 327144"/>
              <a:gd name="connsiteX6" fmla="*/ 1052627 w 1122672"/>
              <a:gd name="connsiteY6" fmla="*/ 19244 h 327144"/>
              <a:gd name="connsiteX7" fmla="*/ 1091113 w 1122672"/>
              <a:gd name="connsiteY7" fmla="*/ 28865 h 327144"/>
              <a:gd name="connsiteX8" fmla="*/ 1043006 w 1122672"/>
              <a:gd name="connsiteY8" fmla="*/ 307900 h 327144"/>
              <a:gd name="connsiteX9" fmla="*/ 186695 w 1122672"/>
              <a:gd name="connsiteY9" fmla="*/ 307900 h 327144"/>
              <a:gd name="connsiteX10" fmla="*/ 51995 w 1122672"/>
              <a:gd name="connsiteY10" fmla="*/ 327144 h 327144"/>
              <a:gd name="connsiteX11" fmla="*/ 3888 w 1122672"/>
              <a:gd name="connsiteY11" fmla="*/ 317522 h 327144"/>
              <a:gd name="connsiteX12" fmla="*/ 13509 w 1122672"/>
              <a:gd name="connsiteY12" fmla="*/ 202059 h 327144"/>
              <a:gd name="connsiteX13" fmla="*/ 23131 w 1122672"/>
              <a:gd name="connsiteY13" fmla="*/ 115462 h 32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22672" h="327144">
                <a:moveTo>
                  <a:pt x="42374" y="57731"/>
                </a:moveTo>
                <a:cubicBezTo>
                  <a:pt x="61617" y="54524"/>
                  <a:pt x="81595" y="54278"/>
                  <a:pt x="100102" y="48109"/>
                </a:cubicBezTo>
                <a:cubicBezTo>
                  <a:pt x="111072" y="44452"/>
                  <a:pt x="117601" y="30996"/>
                  <a:pt x="128967" y="28865"/>
                </a:cubicBezTo>
                <a:cubicBezTo>
                  <a:pt x="170067" y="21159"/>
                  <a:pt x="212387" y="22867"/>
                  <a:pt x="254046" y="19244"/>
                </a:cubicBezTo>
                <a:cubicBezTo>
                  <a:pt x="286156" y="16452"/>
                  <a:pt x="318161" y="12540"/>
                  <a:pt x="350260" y="9622"/>
                </a:cubicBezTo>
                <a:lnTo>
                  <a:pt x="465718" y="0"/>
                </a:lnTo>
                <a:lnTo>
                  <a:pt x="1052627" y="19244"/>
                </a:lnTo>
                <a:cubicBezTo>
                  <a:pt x="1065836" y="19854"/>
                  <a:pt x="1089752" y="15712"/>
                  <a:pt x="1091113" y="28865"/>
                </a:cubicBezTo>
                <a:cubicBezTo>
                  <a:pt x="1119358" y="301908"/>
                  <a:pt x="1163029" y="277893"/>
                  <a:pt x="1043006" y="307900"/>
                </a:cubicBezTo>
                <a:cubicBezTo>
                  <a:pt x="675291" y="296408"/>
                  <a:pt x="618906" y="289637"/>
                  <a:pt x="186695" y="307900"/>
                </a:cubicBezTo>
                <a:cubicBezTo>
                  <a:pt x="141380" y="309815"/>
                  <a:pt x="96895" y="320729"/>
                  <a:pt x="51995" y="327144"/>
                </a:cubicBezTo>
                <a:cubicBezTo>
                  <a:pt x="35959" y="323937"/>
                  <a:pt x="8697" y="333152"/>
                  <a:pt x="3888" y="317522"/>
                </a:cubicBezTo>
                <a:cubicBezTo>
                  <a:pt x="-7469" y="280609"/>
                  <a:pt x="9244" y="240444"/>
                  <a:pt x="13509" y="202059"/>
                </a:cubicBezTo>
                <a:cubicBezTo>
                  <a:pt x="24713" y="101220"/>
                  <a:pt x="23131" y="180417"/>
                  <a:pt x="23131" y="11546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6310" y="2197917"/>
            <a:ext cx="1106469" cy="82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856310" y="2414291"/>
            <a:ext cx="7638732" cy="1772829"/>
          </a:xfrm>
          <a:custGeom>
            <a:avLst/>
            <a:gdLst>
              <a:gd name="connsiteX0" fmla="*/ 0 w 7638732"/>
              <a:gd name="connsiteY0" fmla="*/ 10425 h 1772829"/>
              <a:gd name="connsiteX1" fmla="*/ 519560 w 7638732"/>
              <a:gd name="connsiteY1" fmla="*/ 77778 h 1772829"/>
              <a:gd name="connsiteX2" fmla="*/ 952525 w 7638732"/>
              <a:gd name="connsiteY2" fmla="*/ 587738 h 1772829"/>
              <a:gd name="connsiteX3" fmla="*/ 3685022 w 7638732"/>
              <a:gd name="connsiteY3" fmla="*/ 1761608 h 1772829"/>
              <a:gd name="connsiteX4" fmla="*/ 7129506 w 7638732"/>
              <a:gd name="connsiteY4" fmla="*/ 1145807 h 1772829"/>
              <a:gd name="connsiteX5" fmla="*/ 7620201 w 7638732"/>
              <a:gd name="connsiteY5" fmla="*/ 568494 h 177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38732" h="1772829">
                <a:moveTo>
                  <a:pt x="0" y="10425"/>
                </a:moveTo>
                <a:cubicBezTo>
                  <a:pt x="180403" y="-4008"/>
                  <a:pt x="360806" y="-18441"/>
                  <a:pt x="519560" y="77778"/>
                </a:cubicBezTo>
                <a:cubicBezTo>
                  <a:pt x="678314" y="173997"/>
                  <a:pt x="424948" y="307100"/>
                  <a:pt x="952525" y="587738"/>
                </a:cubicBezTo>
                <a:cubicBezTo>
                  <a:pt x="1480102" y="868376"/>
                  <a:pt x="2655525" y="1668597"/>
                  <a:pt x="3685022" y="1761608"/>
                </a:cubicBezTo>
                <a:cubicBezTo>
                  <a:pt x="4714519" y="1854620"/>
                  <a:pt x="6473643" y="1344659"/>
                  <a:pt x="7129506" y="1145807"/>
                </a:cubicBezTo>
                <a:cubicBezTo>
                  <a:pt x="7785369" y="946955"/>
                  <a:pt x="7620201" y="568494"/>
                  <a:pt x="7620201" y="56849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5" idx="5"/>
          </p:cNvCxnSpPr>
          <p:nvPr/>
        </p:nvCxnSpPr>
        <p:spPr>
          <a:xfrm flipH="1" flipV="1">
            <a:off x="8312946" y="2395850"/>
            <a:ext cx="163565" cy="586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403231" y="2280387"/>
            <a:ext cx="2442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75814" y="2380615"/>
            <a:ext cx="4450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58584" y="2280387"/>
            <a:ext cx="2958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98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2-19 at 4.45.25 PM (2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4" t="12455" r="16980" b="1680"/>
          <a:stretch/>
        </p:blipFill>
        <p:spPr>
          <a:xfrm>
            <a:off x="962145" y="1038717"/>
            <a:ext cx="7254585" cy="506156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2607417" y="3435014"/>
            <a:ext cx="558045" cy="9747"/>
          </a:xfrm>
          <a:custGeom>
            <a:avLst/>
            <a:gdLst>
              <a:gd name="connsiteX0" fmla="*/ 0 w 558045"/>
              <a:gd name="connsiteY0" fmla="*/ 0 h 9747"/>
              <a:gd name="connsiteX1" fmla="*/ 558045 w 558045"/>
              <a:gd name="connsiteY1" fmla="*/ 9622 h 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8045" h="9747">
                <a:moveTo>
                  <a:pt x="0" y="0"/>
                </a:moveTo>
                <a:cubicBezTo>
                  <a:pt x="416903" y="11581"/>
                  <a:pt x="230871" y="9622"/>
                  <a:pt x="558045" y="962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80287" y="3531233"/>
            <a:ext cx="500316" cy="6158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20402150">
            <a:off x="575391" y="3959670"/>
            <a:ext cx="22220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‘Dragging’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SubnetRC1A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On to Client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1616535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46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313"/>
            <a:ext cx="9144000" cy="64576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402150">
            <a:off x="5415172" y="3643212"/>
            <a:ext cx="27412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  <a:latin typeface="Libian SC"/>
              </a:rPr>
              <a:t>After‘Drop</a:t>
            </a:r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’,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Pop-Up displays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Client Port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Selection. . .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70196" y="4551153"/>
            <a:ext cx="587453" cy="423363"/>
          </a:xfrm>
          <a:custGeom>
            <a:avLst/>
            <a:gdLst>
              <a:gd name="connsiteX0" fmla="*/ 461830 w 587453"/>
              <a:gd name="connsiteY0" fmla="*/ 86597 h 423363"/>
              <a:gd name="connsiteX1" fmla="*/ 404102 w 587453"/>
              <a:gd name="connsiteY1" fmla="*/ 48109 h 423363"/>
              <a:gd name="connsiteX2" fmla="*/ 355994 w 587453"/>
              <a:gd name="connsiteY2" fmla="*/ 38487 h 423363"/>
              <a:gd name="connsiteX3" fmla="*/ 298265 w 587453"/>
              <a:gd name="connsiteY3" fmla="*/ 19243 h 423363"/>
              <a:gd name="connsiteX4" fmla="*/ 230915 w 587453"/>
              <a:gd name="connsiteY4" fmla="*/ 0 h 423363"/>
              <a:gd name="connsiteX5" fmla="*/ 125079 w 587453"/>
              <a:gd name="connsiteY5" fmla="*/ 19243 h 423363"/>
              <a:gd name="connsiteX6" fmla="*/ 86593 w 587453"/>
              <a:gd name="connsiteY6" fmla="*/ 48109 h 423363"/>
              <a:gd name="connsiteX7" fmla="*/ 57729 w 587453"/>
              <a:gd name="connsiteY7" fmla="*/ 86597 h 423363"/>
              <a:gd name="connsiteX8" fmla="*/ 38486 w 587453"/>
              <a:gd name="connsiteY8" fmla="*/ 115462 h 423363"/>
              <a:gd name="connsiteX9" fmla="*/ 19243 w 587453"/>
              <a:gd name="connsiteY9" fmla="*/ 173194 h 423363"/>
              <a:gd name="connsiteX10" fmla="*/ 0 w 587453"/>
              <a:gd name="connsiteY10" fmla="*/ 250169 h 423363"/>
              <a:gd name="connsiteX11" fmla="*/ 9621 w 587453"/>
              <a:gd name="connsiteY11" fmla="*/ 346388 h 423363"/>
              <a:gd name="connsiteX12" fmla="*/ 19243 w 587453"/>
              <a:gd name="connsiteY12" fmla="*/ 375253 h 423363"/>
              <a:gd name="connsiteX13" fmla="*/ 86593 w 587453"/>
              <a:gd name="connsiteY13" fmla="*/ 384875 h 423363"/>
              <a:gd name="connsiteX14" fmla="*/ 125079 w 587453"/>
              <a:gd name="connsiteY14" fmla="*/ 404119 h 423363"/>
              <a:gd name="connsiteX15" fmla="*/ 279022 w 587453"/>
              <a:gd name="connsiteY15" fmla="*/ 423363 h 423363"/>
              <a:gd name="connsiteX16" fmla="*/ 519559 w 587453"/>
              <a:gd name="connsiteY16" fmla="*/ 394497 h 423363"/>
              <a:gd name="connsiteX17" fmla="*/ 558045 w 587453"/>
              <a:gd name="connsiteY17" fmla="*/ 375253 h 423363"/>
              <a:gd name="connsiteX18" fmla="*/ 567666 w 587453"/>
              <a:gd name="connsiteY18" fmla="*/ 346388 h 423363"/>
              <a:gd name="connsiteX19" fmla="*/ 586909 w 587453"/>
              <a:gd name="connsiteY19" fmla="*/ 317522 h 423363"/>
              <a:gd name="connsiteX20" fmla="*/ 577288 w 587453"/>
              <a:gd name="connsiteY20" fmla="*/ 202059 h 423363"/>
              <a:gd name="connsiteX21" fmla="*/ 538802 w 587453"/>
              <a:gd name="connsiteY21" fmla="*/ 134706 h 423363"/>
              <a:gd name="connsiteX22" fmla="*/ 509938 w 587453"/>
              <a:gd name="connsiteY22" fmla="*/ 125084 h 42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87453" h="423363">
                <a:moveTo>
                  <a:pt x="461830" y="86597"/>
                </a:moveTo>
                <a:cubicBezTo>
                  <a:pt x="442587" y="73768"/>
                  <a:pt x="425156" y="57680"/>
                  <a:pt x="404102" y="48109"/>
                </a:cubicBezTo>
                <a:cubicBezTo>
                  <a:pt x="389214" y="41342"/>
                  <a:pt x="371771" y="42790"/>
                  <a:pt x="355994" y="38487"/>
                </a:cubicBezTo>
                <a:cubicBezTo>
                  <a:pt x="336425" y="33150"/>
                  <a:pt x="317693" y="25072"/>
                  <a:pt x="298265" y="19243"/>
                </a:cubicBezTo>
                <a:cubicBezTo>
                  <a:pt x="177365" y="-17029"/>
                  <a:pt x="327990" y="32356"/>
                  <a:pt x="230915" y="0"/>
                </a:cubicBezTo>
                <a:cubicBezTo>
                  <a:pt x="216479" y="1804"/>
                  <a:pt x="149997" y="5003"/>
                  <a:pt x="125079" y="19243"/>
                </a:cubicBezTo>
                <a:cubicBezTo>
                  <a:pt x="111156" y="27200"/>
                  <a:pt x="97932" y="36769"/>
                  <a:pt x="86593" y="48109"/>
                </a:cubicBezTo>
                <a:cubicBezTo>
                  <a:pt x="75254" y="59449"/>
                  <a:pt x="67050" y="73548"/>
                  <a:pt x="57729" y="86597"/>
                </a:cubicBezTo>
                <a:cubicBezTo>
                  <a:pt x="51008" y="96007"/>
                  <a:pt x="43182" y="104895"/>
                  <a:pt x="38486" y="115462"/>
                </a:cubicBezTo>
                <a:cubicBezTo>
                  <a:pt x="30248" y="133999"/>
                  <a:pt x="24163" y="153515"/>
                  <a:pt x="19243" y="173194"/>
                </a:cubicBezTo>
                <a:lnTo>
                  <a:pt x="0" y="250169"/>
                </a:lnTo>
                <a:cubicBezTo>
                  <a:pt x="3207" y="282242"/>
                  <a:pt x="4720" y="314530"/>
                  <a:pt x="9621" y="346388"/>
                </a:cubicBezTo>
                <a:cubicBezTo>
                  <a:pt x="11163" y="356412"/>
                  <a:pt x="10172" y="370717"/>
                  <a:pt x="19243" y="375253"/>
                </a:cubicBezTo>
                <a:cubicBezTo>
                  <a:pt x="39527" y="385395"/>
                  <a:pt x="64143" y="381668"/>
                  <a:pt x="86593" y="384875"/>
                </a:cubicBezTo>
                <a:cubicBezTo>
                  <a:pt x="99422" y="391290"/>
                  <a:pt x="111341" y="399997"/>
                  <a:pt x="125079" y="404119"/>
                </a:cubicBezTo>
                <a:cubicBezTo>
                  <a:pt x="154919" y="413072"/>
                  <a:pt x="262000" y="421661"/>
                  <a:pt x="279022" y="423363"/>
                </a:cubicBezTo>
                <a:cubicBezTo>
                  <a:pt x="311498" y="420410"/>
                  <a:pt x="450580" y="424061"/>
                  <a:pt x="519559" y="394497"/>
                </a:cubicBezTo>
                <a:cubicBezTo>
                  <a:pt x="532742" y="388847"/>
                  <a:pt x="545216" y="381668"/>
                  <a:pt x="558045" y="375253"/>
                </a:cubicBezTo>
                <a:cubicBezTo>
                  <a:pt x="561252" y="365631"/>
                  <a:pt x="563131" y="355459"/>
                  <a:pt x="567666" y="346388"/>
                </a:cubicBezTo>
                <a:cubicBezTo>
                  <a:pt x="572837" y="336045"/>
                  <a:pt x="586140" y="329060"/>
                  <a:pt x="586909" y="317522"/>
                </a:cubicBezTo>
                <a:cubicBezTo>
                  <a:pt x="589478" y="278986"/>
                  <a:pt x="582392" y="240341"/>
                  <a:pt x="577288" y="202059"/>
                </a:cubicBezTo>
                <a:cubicBezTo>
                  <a:pt x="574171" y="178681"/>
                  <a:pt x="555447" y="148578"/>
                  <a:pt x="538802" y="134706"/>
                </a:cubicBezTo>
                <a:cubicBezTo>
                  <a:pt x="531011" y="128213"/>
                  <a:pt x="509938" y="125084"/>
                  <a:pt x="509938" y="12508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273195" y="5638426"/>
            <a:ext cx="731232" cy="558069"/>
          </a:xfrm>
          <a:custGeom>
            <a:avLst/>
            <a:gdLst>
              <a:gd name="connsiteX0" fmla="*/ 731232 w 731232"/>
              <a:gd name="connsiteY0" fmla="*/ 86597 h 558069"/>
              <a:gd name="connsiteX1" fmla="*/ 702367 w 731232"/>
              <a:gd name="connsiteY1" fmla="*/ 38487 h 558069"/>
              <a:gd name="connsiteX2" fmla="*/ 663881 w 731232"/>
              <a:gd name="connsiteY2" fmla="*/ 28865 h 558069"/>
              <a:gd name="connsiteX3" fmla="*/ 625396 w 731232"/>
              <a:gd name="connsiteY3" fmla="*/ 9622 h 558069"/>
              <a:gd name="connsiteX4" fmla="*/ 596531 w 731232"/>
              <a:gd name="connsiteY4" fmla="*/ 0 h 558069"/>
              <a:gd name="connsiteX5" fmla="*/ 115458 w 731232"/>
              <a:gd name="connsiteY5" fmla="*/ 9622 h 558069"/>
              <a:gd name="connsiteX6" fmla="*/ 86594 w 731232"/>
              <a:gd name="connsiteY6" fmla="*/ 38487 h 558069"/>
              <a:gd name="connsiteX7" fmla="*/ 57729 w 731232"/>
              <a:gd name="connsiteY7" fmla="*/ 48109 h 558069"/>
              <a:gd name="connsiteX8" fmla="*/ 9622 w 731232"/>
              <a:gd name="connsiteY8" fmla="*/ 125084 h 558069"/>
              <a:gd name="connsiteX9" fmla="*/ 0 w 731232"/>
              <a:gd name="connsiteY9" fmla="*/ 202059 h 558069"/>
              <a:gd name="connsiteX10" fmla="*/ 9622 w 731232"/>
              <a:gd name="connsiteY10" fmla="*/ 375253 h 558069"/>
              <a:gd name="connsiteX11" fmla="*/ 28865 w 731232"/>
              <a:gd name="connsiteY11" fmla="*/ 404119 h 558069"/>
              <a:gd name="connsiteX12" fmla="*/ 96215 w 731232"/>
              <a:gd name="connsiteY12" fmla="*/ 471472 h 558069"/>
              <a:gd name="connsiteX13" fmla="*/ 125079 w 731232"/>
              <a:gd name="connsiteY13" fmla="*/ 490716 h 558069"/>
              <a:gd name="connsiteX14" fmla="*/ 230915 w 731232"/>
              <a:gd name="connsiteY14" fmla="*/ 529204 h 558069"/>
              <a:gd name="connsiteX15" fmla="*/ 365616 w 731232"/>
              <a:gd name="connsiteY15" fmla="*/ 558069 h 558069"/>
              <a:gd name="connsiteX16" fmla="*/ 558045 w 731232"/>
              <a:gd name="connsiteY16" fmla="*/ 538825 h 558069"/>
              <a:gd name="connsiteX17" fmla="*/ 586910 w 731232"/>
              <a:gd name="connsiteY17" fmla="*/ 519582 h 558069"/>
              <a:gd name="connsiteX18" fmla="*/ 644638 w 731232"/>
              <a:gd name="connsiteY18" fmla="*/ 471472 h 558069"/>
              <a:gd name="connsiteX19" fmla="*/ 663881 w 731232"/>
              <a:gd name="connsiteY19" fmla="*/ 442607 h 558069"/>
              <a:gd name="connsiteX20" fmla="*/ 663881 w 731232"/>
              <a:gd name="connsiteY20" fmla="*/ 192438 h 558069"/>
              <a:gd name="connsiteX21" fmla="*/ 644638 w 731232"/>
              <a:gd name="connsiteY21" fmla="*/ 153950 h 558069"/>
              <a:gd name="connsiteX22" fmla="*/ 615774 w 731232"/>
              <a:gd name="connsiteY22" fmla="*/ 144328 h 558069"/>
              <a:gd name="connsiteX23" fmla="*/ 606153 w 731232"/>
              <a:gd name="connsiteY23" fmla="*/ 134706 h 55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1232" h="558069">
                <a:moveTo>
                  <a:pt x="731232" y="86597"/>
                </a:moveTo>
                <a:cubicBezTo>
                  <a:pt x="721610" y="70560"/>
                  <a:pt x="716566" y="50658"/>
                  <a:pt x="702367" y="38487"/>
                </a:cubicBezTo>
                <a:cubicBezTo>
                  <a:pt x="692327" y="29881"/>
                  <a:pt x="676263" y="33508"/>
                  <a:pt x="663881" y="28865"/>
                </a:cubicBezTo>
                <a:cubicBezTo>
                  <a:pt x="650452" y="23829"/>
                  <a:pt x="638579" y="15272"/>
                  <a:pt x="625396" y="9622"/>
                </a:cubicBezTo>
                <a:cubicBezTo>
                  <a:pt x="616074" y="5627"/>
                  <a:pt x="606153" y="3207"/>
                  <a:pt x="596531" y="0"/>
                </a:cubicBezTo>
                <a:cubicBezTo>
                  <a:pt x="436173" y="3207"/>
                  <a:pt x="275393" y="-2449"/>
                  <a:pt x="115458" y="9622"/>
                </a:cubicBezTo>
                <a:cubicBezTo>
                  <a:pt x="101890" y="10646"/>
                  <a:pt x="97915" y="30939"/>
                  <a:pt x="86594" y="38487"/>
                </a:cubicBezTo>
                <a:cubicBezTo>
                  <a:pt x="78155" y="44113"/>
                  <a:pt x="67351" y="44902"/>
                  <a:pt x="57729" y="48109"/>
                </a:cubicBezTo>
                <a:cubicBezTo>
                  <a:pt x="42409" y="68537"/>
                  <a:pt x="16225" y="98670"/>
                  <a:pt x="9622" y="125084"/>
                </a:cubicBezTo>
                <a:cubicBezTo>
                  <a:pt x="3351" y="150170"/>
                  <a:pt x="3207" y="176401"/>
                  <a:pt x="0" y="202059"/>
                </a:cubicBezTo>
                <a:cubicBezTo>
                  <a:pt x="3207" y="259790"/>
                  <a:pt x="1445" y="318014"/>
                  <a:pt x="9622" y="375253"/>
                </a:cubicBezTo>
                <a:cubicBezTo>
                  <a:pt x="11257" y="386701"/>
                  <a:pt x="23694" y="393776"/>
                  <a:pt x="28865" y="404119"/>
                </a:cubicBezTo>
                <a:cubicBezTo>
                  <a:pt x="58501" y="463394"/>
                  <a:pt x="1084" y="408049"/>
                  <a:pt x="96215" y="471472"/>
                </a:cubicBezTo>
                <a:cubicBezTo>
                  <a:pt x="105836" y="477887"/>
                  <a:pt x="114342" y="486421"/>
                  <a:pt x="125079" y="490716"/>
                </a:cubicBezTo>
                <a:cubicBezTo>
                  <a:pt x="170977" y="509076"/>
                  <a:pt x="181515" y="514384"/>
                  <a:pt x="230915" y="529204"/>
                </a:cubicBezTo>
                <a:cubicBezTo>
                  <a:pt x="266008" y="539732"/>
                  <a:pt x="343310" y="553608"/>
                  <a:pt x="365616" y="558069"/>
                </a:cubicBezTo>
                <a:cubicBezTo>
                  <a:pt x="429759" y="551654"/>
                  <a:pt x="494535" y="549870"/>
                  <a:pt x="558045" y="538825"/>
                </a:cubicBezTo>
                <a:cubicBezTo>
                  <a:pt x="569438" y="536844"/>
                  <a:pt x="578027" y="526985"/>
                  <a:pt x="586910" y="519582"/>
                </a:cubicBezTo>
                <a:cubicBezTo>
                  <a:pt x="661005" y="457834"/>
                  <a:pt x="572963" y="519259"/>
                  <a:pt x="644638" y="471472"/>
                </a:cubicBezTo>
                <a:cubicBezTo>
                  <a:pt x="651052" y="461850"/>
                  <a:pt x="661281" y="453875"/>
                  <a:pt x="663881" y="442607"/>
                </a:cubicBezTo>
                <a:cubicBezTo>
                  <a:pt x="680024" y="372652"/>
                  <a:pt x="673273" y="255051"/>
                  <a:pt x="663881" y="192438"/>
                </a:cubicBezTo>
                <a:cubicBezTo>
                  <a:pt x="661753" y="178253"/>
                  <a:pt x="654780" y="164093"/>
                  <a:pt x="644638" y="153950"/>
                </a:cubicBezTo>
                <a:cubicBezTo>
                  <a:pt x="637467" y="146778"/>
                  <a:pt x="624845" y="148864"/>
                  <a:pt x="615774" y="144328"/>
                </a:cubicBezTo>
                <a:cubicBezTo>
                  <a:pt x="611717" y="142299"/>
                  <a:pt x="609360" y="137913"/>
                  <a:pt x="606153" y="13470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0402150">
            <a:off x="3692930" y="4535856"/>
            <a:ext cx="1032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Port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icon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121910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47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419"/>
            <a:ext cx="9144000" cy="618458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827872" y="5561451"/>
            <a:ext cx="676058" cy="529204"/>
          </a:xfrm>
          <a:custGeom>
            <a:avLst/>
            <a:gdLst>
              <a:gd name="connsiteX0" fmla="*/ 646109 w 676058"/>
              <a:gd name="connsiteY0" fmla="*/ 0 h 529204"/>
              <a:gd name="connsiteX1" fmla="*/ 97686 w 676058"/>
              <a:gd name="connsiteY1" fmla="*/ 19243 h 529204"/>
              <a:gd name="connsiteX2" fmla="*/ 68821 w 676058"/>
              <a:gd name="connsiteY2" fmla="*/ 28865 h 529204"/>
              <a:gd name="connsiteX3" fmla="*/ 39957 w 676058"/>
              <a:gd name="connsiteY3" fmla="*/ 57731 h 529204"/>
              <a:gd name="connsiteX4" fmla="*/ 30336 w 676058"/>
              <a:gd name="connsiteY4" fmla="*/ 96219 h 529204"/>
              <a:gd name="connsiteX5" fmla="*/ 20714 w 676058"/>
              <a:gd name="connsiteY5" fmla="*/ 125084 h 529204"/>
              <a:gd name="connsiteX6" fmla="*/ 11093 w 676058"/>
              <a:gd name="connsiteY6" fmla="*/ 221303 h 529204"/>
              <a:gd name="connsiteX7" fmla="*/ 49578 w 676058"/>
              <a:gd name="connsiteY7" fmla="*/ 442607 h 529204"/>
              <a:gd name="connsiteX8" fmla="*/ 97686 w 676058"/>
              <a:gd name="connsiteY8" fmla="*/ 452228 h 529204"/>
              <a:gd name="connsiteX9" fmla="*/ 184279 w 676058"/>
              <a:gd name="connsiteY9" fmla="*/ 490716 h 529204"/>
              <a:gd name="connsiteX10" fmla="*/ 290115 w 676058"/>
              <a:gd name="connsiteY10" fmla="*/ 500338 h 529204"/>
              <a:gd name="connsiteX11" fmla="*/ 415194 w 676058"/>
              <a:gd name="connsiteY11" fmla="*/ 529204 h 529204"/>
              <a:gd name="connsiteX12" fmla="*/ 549895 w 676058"/>
              <a:gd name="connsiteY12" fmla="*/ 519582 h 529204"/>
              <a:gd name="connsiteX13" fmla="*/ 588381 w 676058"/>
              <a:gd name="connsiteY13" fmla="*/ 490716 h 529204"/>
              <a:gd name="connsiteX14" fmla="*/ 617245 w 676058"/>
              <a:gd name="connsiteY14" fmla="*/ 471472 h 529204"/>
              <a:gd name="connsiteX15" fmla="*/ 626866 w 676058"/>
              <a:gd name="connsiteY15" fmla="*/ 442607 h 529204"/>
              <a:gd name="connsiteX16" fmla="*/ 655731 w 676058"/>
              <a:gd name="connsiteY16" fmla="*/ 413741 h 529204"/>
              <a:gd name="connsiteX17" fmla="*/ 674974 w 676058"/>
              <a:gd name="connsiteY17" fmla="*/ 327144 h 529204"/>
              <a:gd name="connsiteX18" fmla="*/ 674974 w 676058"/>
              <a:gd name="connsiteY18" fmla="*/ 173194 h 52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6058" h="529204">
                <a:moveTo>
                  <a:pt x="646109" y="0"/>
                </a:moveTo>
                <a:lnTo>
                  <a:pt x="97686" y="19243"/>
                </a:lnTo>
                <a:cubicBezTo>
                  <a:pt x="87556" y="19749"/>
                  <a:pt x="77260" y="23239"/>
                  <a:pt x="68821" y="28865"/>
                </a:cubicBezTo>
                <a:cubicBezTo>
                  <a:pt x="57499" y="36413"/>
                  <a:pt x="49578" y="48109"/>
                  <a:pt x="39957" y="57731"/>
                </a:cubicBezTo>
                <a:cubicBezTo>
                  <a:pt x="36750" y="70560"/>
                  <a:pt x="33969" y="83504"/>
                  <a:pt x="30336" y="96219"/>
                </a:cubicBezTo>
                <a:cubicBezTo>
                  <a:pt x="27550" y="105971"/>
                  <a:pt x="22256" y="115060"/>
                  <a:pt x="20714" y="125084"/>
                </a:cubicBezTo>
                <a:cubicBezTo>
                  <a:pt x="15813" y="156942"/>
                  <a:pt x="14300" y="189230"/>
                  <a:pt x="11093" y="221303"/>
                </a:cubicBezTo>
                <a:cubicBezTo>
                  <a:pt x="14257" y="287757"/>
                  <a:pt x="-34188" y="411194"/>
                  <a:pt x="49578" y="442607"/>
                </a:cubicBezTo>
                <a:cubicBezTo>
                  <a:pt x="64890" y="448349"/>
                  <a:pt x="81650" y="449021"/>
                  <a:pt x="97686" y="452228"/>
                </a:cubicBezTo>
                <a:cubicBezTo>
                  <a:pt x="116932" y="461851"/>
                  <a:pt x="164624" y="487030"/>
                  <a:pt x="184279" y="490716"/>
                </a:cubicBezTo>
                <a:cubicBezTo>
                  <a:pt x="219096" y="497245"/>
                  <a:pt x="254836" y="497131"/>
                  <a:pt x="290115" y="500338"/>
                </a:cubicBezTo>
                <a:cubicBezTo>
                  <a:pt x="335843" y="515582"/>
                  <a:pt x="365234" y="529204"/>
                  <a:pt x="415194" y="529204"/>
                </a:cubicBezTo>
                <a:cubicBezTo>
                  <a:pt x="460209" y="529204"/>
                  <a:pt x="504995" y="522789"/>
                  <a:pt x="549895" y="519582"/>
                </a:cubicBezTo>
                <a:cubicBezTo>
                  <a:pt x="562724" y="509960"/>
                  <a:pt x="575332" y="500037"/>
                  <a:pt x="588381" y="490716"/>
                </a:cubicBezTo>
                <a:cubicBezTo>
                  <a:pt x="597791" y="483995"/>
                  <a:pt x="610021" y="480502"/>
                  <a:pt x="617245" y="471472"/>
                </a:cubicBezTo>
                <a:cubicBezTo>
                  <a:pt x="623580" y="463552"/>
                  <a:pt x="621240" y="451046"/>
                  <a:pt x="626866" y="442607"/>
                </a:cubicBezTo>
                <a:cubicBezTo>
                  <a:pt x="634414" y="431285"/>
                  <a:pt x="646109" y="423363"/>
                  <a:pt x="655731" y="413741"/>
                </a:cubicBezTo>
                <a:cubicBezTo>
                  <a:pt x="660021" y="396579"/>
                  <a:pt x="674256" y="342226"/>
                  <a:pt x="674974" y="327144"/>
                </a:cubicBezTo>
                <a:cubicBezTo>
                  <a:pt x="677415" y="275885"/>
                  <a:pt x="674974" y="224511"/>
                  <a:pt x="674974" y="17319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45958" y="5936704"/>
            <a:ext cx="1192537" cy="817861"/>
          </a:xfrm>
          <a:custGeom>
            <a:avLst/>
            <a:gdLst>
              <a:gd name="connsiteX0" fmla="*/ 76447 w 1192537"/>
              <a:gd name="connsiteY0" fmla="*/ 192438 h 817861"/>
              <a:gd name="connsiteX1" fmla="*/ 124554 w 1192537"/>
              <a:gd name="connsiteY1" fmla="*/ 163572 h 817861"/>
              <a:gd name="connsiteX2" fmla="*/ 182283 w 1192537"/>
              <a:gd name="connsiteY2" fmla="*/ 153951 h 817861"/>
              <a:gd name="connsiteX3" fmla="*/ 384334 w 1192537"/>
              <a:gd name="connsiteY3" fmla="*/ 134707 h 817861"/>
              <a:gd name="connsiteX4" fmla="*/ 788435 w 1192537"/>
              <a:gd name="connsiteY4" fmla="*/ 153951 h 817861"/>
              <a:gd name="connsiteX5" fmla="*/ 1019350 w 1192537"/>
              <a:gd name="connsiteY5" fmla="*/ 173194 h 817861"/>
              <a:gd name="connsiteX6" fmla="*/ 1105944 w 1192537"/>
              <a:gd name="connsiteY6" fmla="*/ 192438 h 817861"/>
              <a:gd name="connsiteX7" fmla="*/ 1154051 w 1192537"/>
              <a:gd name="connsiteY7" fmla="*/ 269413 h 817861"/>
              <a:gd name="connsiteX8" fmla="*/ 1192537 w 1192537"/>
              <a:gd name="connsiteY8" fmla="*/ 346388 h 817861"/>
              <a:gd name="connsiteX9" fmla="*/ 1182915 w 1192537"/>
              <a:gd name="connsiteY9" fmla="*/ 606179 h 817861"/>
              <a:gd name="connsiteX10" fmla="*/ 1173294 w 1192537"/>
              <a:gd name="connsiteY10" fmla="*/ 635045 h 817861"/>
              <a:gd name="connsiteX11" fmla="*/ 1125187 w 1192537"/>
              <a:gd name="connsiteY11" fmla="*/ 692776 h 817861"/>
              <a:gd name="connsiteX12" fmla="*/ 1096322 w 1192537"/>
              <a:gd name="connsiteY12" fmla="*/ 712020 h 817861"/>
              <a:gd name="connsiteX13" fmla="*/ 1038593 w 1192537"/>
              <a:gd name="connsiteY13" fmla="*/ 731264 h 817861"/>
              <a:gd name="connsiteX14" fmla="*/ 923136 w 1192537"/>
              <a:gd name="connsiteY14" fmla="*/ 779373 h 817861"/>
              <a:gd name="connsiteX15" fmla="*/ 788435 w 1192537"/>
              <a:gd name="connsiteY15" fmla="*/ 798617 h 817861"/>
              <a:gd name="connsiteX16" fmla="*/ 711464 w 1192537"/>
              <a:gd name="connsiteY16" fmla="*/ 817861 h 817861"/>
              <a:gd name="connsiteX17" fmla="*/ 374712 w 1192537"/>
              <a:gd name="connsiteY17" fmla="*/ 808239 h 817861"/>
              <a:gd name="connsiteX18" fmla="*/ 240012 w 1192537"/>
              <a:gd name="connsiteY18" fmla="*/ 788995 h 817861"/>
              <a:gd name="connsiteX19" fmla="*/ 153419 w 1192537"/>
              <a:gd name="connsiteY19" fmla="*/ 740886 h 817861"/>
              <a:gd name="connsiteX20" fmla="*/ 114933 w 1192537"/>
              <a:gd name="connsiteY20" fmla="*/ 712020 h 817861"/>
              <a:gd name="connsiteX21" fmla="*/ 95690 w 1192537"/>
              <a:gd name="connsiteY21" fmla="*/ 683154 h 817861"/>
              <a:gd name="connsiteX22" fmla="*/ 66825 w 1192537"/>
              <a:gd name="connsiteY22" fmla="*/ 586935 h 817861"/>
              <a:gd name="connsiteX23" fmla="*/ 47582 w 1192537"/>
              <a:gd name="connsiteY23" fmla="*/ 558070 h 817861"/>
              <a:gd name="connsiteX24" fmla="*/ 37961 w 1192537"/>
              <a:gd name="connsiteY24" fmla="*/ 529204 h 817861"/>
              <a:gd name="connsiteX25" fmla="*/ 18718 w 1192537"/>
              <a:gd name="connsiteY25" fmla="*/ 490717 h 817861"/>
              <a:gd name="connsiteX26" fmla="*/ 47582 w 1192537"/>
              <a:gd name="connsiteY26" fmla="*/ 125085 h 817861"/>
              <a:gd name="connsiteX27" fmla="*/ 66825 w 1192537"/>
              <a:gd name="connsiteY27" fmla="*/ 48110 h 817861"/>
              <a:gd name="connsiteX28" fmla="*/ 95690 w 1192537"/>
              <a:gd name="connsiteY28" fmla="*/ 19244 h 817861"/>
              <a:gd name="connsiteX29" fmla="*/ 124554 w 1192537"/>
              <a:gd name="connsiteY29" fmla="*/ 9622 h 817861"/>
              <a:gd name="connsiteX30" fmla="*/ 114933 w 1192537"/>
              <a:gd name="connsiteY30" fmla="*/ 0 h 81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192537" h="817861">
                <a:moveTo>
                  <a:pt x="76447" y="192438"/>
                </a:moveTo>
                <a:cubicBezTo>
                  <a:pt x="92483" y="182816"/>
                  <a:pt x="106979" y="169963"/>
                  <a:pt x="124554" y="163572"/>
                </a:cubicBezTo>
                <a:cubicBezTo>
                  <a:pt x="142888" y="156905"/>
                  <a:pt x="162946" y="156529"/>
                  <a:pt x="182283" y="153951"/>
                </a:cubicBezTo>
                <a:cubicBezTo>
                  <a:pt x="251725" y="144692"/>
                  <a:pt x="313783" y="140587"/>
                  <a:pt x="384334" y="134707"/>
                </a:cubicBezTo>
                <a:lnTo>
                  <a:pt x="788435" y="153951"/>
                </a:lnTo>
                <a:cubicBezTo>
                  <a:pt x="929032" y="161100"/>
                  <a:pt x="916870" y="157427"/>
                  <a:pt x="1019350" y="173194"/>
                </a:cubicBezTo>
                <a:cubicBezTo>
                  <a:pt x="1082245" y="182871"/>
                  <a:pt x="1061087" y="177485"/>
                  <a:pt x="1105944" y="192438"/>
                </a:cubicBezTo>
                <a:cubicBezTo>
                  <a:pt x="1156068" y="259274"/>
                  <a:pt x="1116318" y="201491"/>
                  <a:pt x="1154051" y="269413"/>
                </a:cubicBezTo>
                <a:cubicBezTo>
                  <a:pt x="1191920" y="337580"/>
                  <a:pt x="1174947" y="293621"/>
                  <a:pt x="1192537" y="346388"/>
                </a:cubicBezTo>
                <a:cubicBezTo>
                  <a:pt x="1189330" y="432985"/>
                  <a:pt x="1188679" y="519715"/>
                  <a:pt x="1182915" y="606179"/>
                </a:cubicBezTo>
                <a:cubicBezTo>
                  <a:pt x="1182240" y="616299"/>
                  <a:pt x="1177830" y="625973"/>
                  <a:pt x="1173294" y="635045"/>
                </a:cubicBezTo>
                <a:cubicBezTo>
                  <a:pt x="1162482" y="656670"/>
                  <a:pt x="1143426" y="677576"/>
                  <a:pt x="1125187" y="692776"/>
                </a:cubicBezTo>
                <a:cubicBezTo>
                  <a:pt x="1116303" y="700179"/>
                  <a:pt x="1106889" y="707323"/>
                  <a:pt x="1096322" y="712020"/>
                </a:cubicBezTo>
                <a:cubicBezTo>
                  <a:pt x="1077786" y="720258"/>
                  <a:pt x="1057317" y="723462"/>
                  <a:pt x="1038593" y="731264"/>
                </a:cubicBezTo>
                <a:cubicBezTo>
                  <a:pt x="966228" y="761417"/>
                  <a:pt x="997970" y="760664"/>
                  <a:pt x="923136" y="779373"/>
                </a:cubicBezTo>
                <a:cubicBezTo>
                  <a:pt x="895391" y="786310"/>
                  <a:pt x="811218" y="795769"/>
                  <a:pt x="788435" y="798617"/>
                </a:cubicBezTo>
                <a:cubicBezTo>
                  <a:pt x="762778" y="805032"/>
                  <a:pt x="737904" y="817246"/>
                  <a:pt x="711464" y="817861"/>
                </a:cubicBezTo>
                <a:lnTo>
                  <a:pt x="374712" y="808239"/>
                </a:lnTo>
                <a:cubicBezTo>
                  <a:pt x="341309" y="806685"/>
                  <a:pt x="275769" y="794955"/>
                  <a:pt x="240012" y="788995"/>
                </a:cubicBezTo>
                <a:cubicBezTo>
                  <a:pt x="191282" y="764629"/>
                  <a:pt x="189788" y="766865"/>
                  <a:pt x="153419" y="740886"/>
                </a:cubicBezTo>
                <a:cubicBezTo>
                  <a:pt x="140370" y="731565"/>
                  <a:pt x="126272" y="723360"/>
                  <a:pt x="114933" y="712020"/>
                </a:cubicBezTo>
                <a:cubicBezTo>
                  <a:pt x="106756" y="703843"/>
                  <a:pt x="102104" y="692776"/>
                  <a:pt x="95690" y="683154"/>
                </a:cubicBezTo>
                <a:cubicBezTo>
                  <a:pt x="86676" y="638087"/>
                  <a:pt x="87921" y="629129"/>
                  <a:pt x="66825" y="586935"/>
                </a:cubicBezTo>
                <a:cubicBezTo>
                  <a:pt x="61654" y="576592"/>
                  <a:pt x="53996" y="567692"/>
                  <a:pt x="47582" y="558070"/>
                </a:cubicBezTo>
                <a:cubicBezTo>
                  <a:pt x="44375" y="548448"/>
                  <a:pt x="41956" y="538526"/>
                  <a:pt x="37961" y="529204"/>
                </a:cubicBezTo>
                <a:cubicBezTo>
                  <a:pt x="32311" y="516020"/>
                  <a:pt x="19086" y="505055"/>
                  <a:pt x="18718" y="490717"/>
                </a:cubicBezTo>
                <a:cubicBezTo>
                  <a:pt x="10487" y="169670"/>
                  <a:pt x="-32077" y="244585"/>
                  <a:pt x="47582" y="125085"/>
                </a:cubicBezTo>
                <a:cubicBezTo>
                  <a:pt x="48969" y="118149"/>
                  <a:pt x="58373" y="60788"/>
                  <a:pt x="66825" y="48110"/>
                </a:cubicBezTo>
                <a:cubicBezTo>
                  <a:pt x="74373" y="36788"/>
                  <a:pt x="84368" y="26792"/>
                  <a:pt x="95690" y="19244"/>
                </a:cubicBezTo>
                <a:cubicBezTo>
                  <a:pt x="104128" y="13618"/>
                  <a:pt x="117383" y="16794"/>
                  <a:pt x="124554" y="9622"/>
                </a:cubicBezTo>
                <a:lnTo>
                  <a:pt x="114933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0402150">
            <a:off x="4468479" y="3861361"/>
            <a:ext cx="301340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After Drag</a:t>
            </a:r>
            <a:r>
              <a:rPr lang="en-US" sz="2800" dirty="0">
                <a:solidFill>
                  <a:srgbClr val="FF0000"/>
                </a:solidFill>
                <a:latin typeface="Libian SC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&amp; Drop,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Pop-Up displays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Server Port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Selection. . .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7" name="TextBox 6"/>
          <p:cNvSpPr txBox="1"/>
          <p:nvPr/>
        </p:nvSpPr>
        <p:spPr>
          <a:xfrm rot="20402150">
            <a:off x="3107881" y="6011098"/>
            <a:ext cx="1032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Port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icon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2339178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51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8" y="2281114"/>
            <a:ext cx="8274538" cy="386458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005384" y="3565768"/>
            <a:ext cx="908538" cy="439615"/>
          </a:xfrm>
          <a:custGeom>
            <a:avLst/>
            <a:gdLst>
              <a:gd name="connsiteX0" fmla="*/ 1084385 w 1094154"/>
              <a:gd name="connsiteY0" fmla="*/ 68385 h 615462"/>
              <a:gd name="connsiteX1" fmla="*/ 654538 w 1094154"/>
              <a:gd name="connsiteY1" fmla="*/ 48846 h 615462"/>
              <a:gd name="connsiteX2" fmla="*/ 381000 w 1094154"/>
              <a:gd name="connsiteY2" fmla="*/ 39077 h 615462"/>
              <a:gd name="connsiteX3" fmla="*/ 97692 w 1094154"/>
              <a:gd name="connsiteY3" fmla="*/ 58615 h 615462"/>
              <a:gd name="connsiteX4" fmla="*/ 58615 w 1094154"/>
              <a:gd name="connsiteY4" fmla="*/ 78154 h 615462"/>
              <a:gd name="connsiteX5" fmla="*/ 39077 w 1094154"/>
              <a:gd name="connsiteY5" fmla="*/ 107462 h 615462"/>
              <a:gd name="connsiteX6" fmla="*/ 19538 w 1094154"/>
              <a:gd name="connsiteY6" fmla="*/ 127000 h 615462"/>
              <a:gd name="connsiteX7" fmla="*/ 0 w 1094154"/>
              <a:gd name="connsiteY7" fmla="*/ 166077 h 615462"/>
              <a:gd name="connsiteX8" fmla="*/ 19538 w 1094154"/>
              <a:gd name="connsiteY8" fmla="*/ 537308 h 615462"/>
              <a:gd name="connsiteX9" fmla="*/ 48846 w 1094154"/>
              <a:gd name="connsiteY9" fmla="*/ 556846 h 615462"/>
              <a:gd name="connsiteX10" fmla="*/ 214923 w 1094154"/>
              <a:gd name="connsiteY10" fmla="*/ 605692 h 615462"/>
              <a:gd name="connsiteX11" fmla="*/ 566615 w 1094154"/>
              <a:gd name="connsiteY11" fmla="*/ 615462 h 615462"/>
              <a:gd name="connsiteX12" fmla="*/ 986692 w 1094154"/>
              <a:gd name="connsiteY12" fmla="*/ 605692 h 615462"/>
              <a:gd name="connsiteX13" fmla="*/ 1006231 w 1094154"/>
              <a:gd name="connsiteY13" fmla="*/ 586154 h 615462"/>
              <a:gd name="connsiteX14" fmla="*/ 1035538 w 1094154"/>
              <a:gd name="connsiteY14" fmla="*/ 576385 h 615462"/>
              <a:gd name="connsiteX15" fmla="*/ 1055077 w 1094154"/>
              <a:gd name="connsiteY15" fmla="*/ 547077 h 615462"/>
              <a:gd name="connsiteX16" fmla="*/ 1074615 w 1094154"/>
              <a:gd name="connsiteY16" fmla="*/ 478692 h 615462"/>
              <a:gd name="connsiteX17" fmla="*/ 1094154 w 1094154"/>
              <a:gd name="connsiteY17" fmla="*/ 429846 h 615462"/>
              <a:gd name="connsiteX18" fmla="*/ 1084385 w 1094154"/>
              <a:gd name="connsiteY18" fmla="*/ 185615 h 615462"/>
              <a:gd name="connsiteX19" fmla="*/ 1064846 w 1094154"/>
              <a:gd name="connsiteY19" fmla="*/ 136769 h 615462"/>
              <a:gd name="connsiteX20" fmla="*/ 1035538 w 1094154"/>
              <a:gd name="connsiteY20" fmla="*/ 58615 h 615462"/>
              <a:gd name="connsiteX21" fmla="*/ 1006231 w 1094154"/>
              <a:gd name="connsiteY21" fmla="*/ 39077 h 615462"/>
              <a:gd name="connsiteX22" fmla="*/ 986692 w 1094154"/>
              <a:gd name="connsiteY22" fmla="*/ 19538 h 615462"/>
              <a:gd name="connsiteX23" fmla="*/ 967154 w 1094154"/>
              <a:gd name="connsiteY23" fmla="*/ 0 h 61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4154" h="615462">
                <a:moveTo>
                  <a:pt x="1084385" y="68385"/>
                </a:moveTo>
                <a:cubicBezTo>
                  <a:pt x="894228" y="41218"/>
                  <a:pt x="1051853" y="61071"/>
                  <a:pt x="654538" y="48846"/>
                </a:cubicBezTo>
                <a:lnTo>
                  <a:pt x="381000" y="39077"/>
                </a:lnTo>
                <a:cubicBezTo>
                  <a:pt x="337073" y="40766"/>
                  <a:pt x="180599" y="23083"/>
                  <a:pt x="97692" y="58615"/>
                </a:cubicBezTo>
                <a:cubicBezTo>
                  <a:pt x="84306" y="64352"/>
                  <a:pt x="71641" y="71641"/>
                  <a:pt x="58615" y="78154"/>
                </a:cubicBezTo>
                <a:cubicBezTo>
                  <a:pt x="52102" y="87923"/>
                  <a:pt x="46412" y="98294"/>
                  <a:pt x="39077" y="107462"/>
                </a:cubicBezTo>
                <a:cubicBezTo>
                  <a:pt x="33323" y="114654"/>
                  <a:pt x="24647" y="119336"/>
                  <a:pt x="19538" y="127000"/>
                </a:cubicBezTo>
                <a:cubicBezTo>
                  <a:pt x="11460" y="139117"/>
                  <a:pt x="6513" y="153051"/>
                  <a:pt x="0" y="166077"/>
                </a:cubicBezTo>
                <a:cubicBezTo>
                  <a:pt x="6513" y="289821"/>
                  <a:pt x="4168" y="414350"/>
                  <a:pt x="19538" y="537308"/>
                </a:cubicBezTo>
                <a:cubicBezTo>
                  <a:pt x="20994" y="548958"/>
                  <a:pt x="39826" y="549330"/>
                  <a:pt x="48846" y="556846"/>
                </a:cubicBezTo>
                <a:cubicBezTo>
                  <a:pt x="117073" y="613701"/>
                  <a:pt x="43295" y="600924"/>
                  <a:pt x="214923" y="605692"/>
                </a:cubicBezTo>
                <a:lnTo>
                  <a:pt x="566615" y="615462"/>
                </a:lnTo>
                <a:cubicBezTo>
                  <a:pt x="706641" y="612205"/>
                  <a:pt x="846939" y="615009"/>
                  <a:pt x="986692" y="605692"/>
                </a:cubicBezTo>
                <a:cubicBezTo>
                  <a:pt x="995882" y="605079"/>
                  <a:pt x="998333" y="590893"/>
                  <a:pt x="1006231" y="586154"/>
                </a:cubicBezTo>
                <a:cubicBezTo>
                  <a:pt x="1015061" y="580856"/>
                  <a:pt x="1025769" y="579641"/>
                  <a:pt x="1035538" y="576385"/>
                </a:cubicBezTo>
                <a:cubicBezTo>
                  <a:pt x="1042051" y="566616"/>
                  <a:pt x="1049826" y="557579"/>
                  <a:pt x="1055077" y="547077"/>
                </a:cubicBezTo>
                <a:cubicBezTo>
                  <a:pt x="1064485" y="528262"/>
                  <a:pt x="1068355" y="497471"/>
                  <a:pt x="1074615" y="478692"/>
                </a:cubicBezTo>
                <a:cubicBezTo>
                  <a:pt x="1080161" y="462056"/>
                  <a:pt x="1087641" y="446128"/>
                  <a:pt x="1094154" y="429846"/>
                </a:cubicBezTo>
                <a:cubicBezTo>
                  <a:pt x="1090898" y="348436"/>
                  <a:pt x="1092492" y="266686"/>
                  <a:pt x="1084385" y="185615"/>
                </a:cubicBezTo>
                <a:cubicBezTo>
                  <a:pt x="1082640" y="168166"/>
                  <a:pt x="1069885" y="153566"/>
                  <a:pt x="1064846" y="136769"/>
                </a:cubicBezTo>
                <a:cubicBezTo>
                  <a:pt x="1052863" y="96826"/>
                  <a:pt x="1064225" y="87302"/>
                  <a:pt x="1035538" y="58615"/>
                </a:cubicBezTo>
                <a:cubicBezTo>
                  <a:pt x="1027236" y="50313"/>
                  <a:pt x="1015399" y="46411"/>
                  <a:pt x="1006231" y="39077"/>
                </a:cubicBezTo>
                <a:cubicBezTo>
                  <a:pt x="999039" y="33323"/>
                  <a:pt x="993205" y="26051"/>
                  <a:pt x="986692" y="19538"/>
                </a:cubicBezTo>
                <a:lnTo>
                  <a:pt x="967154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0402150">
            <a:off x="2657429" y="1010635"/>
            <a:ext cx="3726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Adjusting Test Duration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484077" y="1758462"/>
            <a:ext cx="68385" cy="18073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402150">
            <a:off x="4955733" y="1755261"/>
            <a:ext cx="1668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Note Warning . . .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656385" y="2281114"/>
            <a:ext cx="136769" cy="10697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155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2-19 at 4.5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9" y="2144088"/>
            <a:ext cx="8303846" cy="4005776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2868041" y="3071102"/>
            <a:ext cx="848379" cy="416513"/>
          </a:xfrm>
          <a:custGeom>
            <a:avLst/>
            <a:gdLst>
              <a:gd name="connsiteX0" fmla="*/ 1087226 w 1164197"/>
              <a:gd name="connsiteY0" fmla="*/ 86634 h 846763"/>
              <a:gd name="connsiteX1" fmla="*/ 942904 w 1164197"/>
              <a:gd name="connsiteY1" fmla="*/ 67390 h 846763"/>
              <a:gd name="connsiteX2" fmla="*/ 240537 w 1164197"/>
              <a:gd name="connsiteY2" fmla="*/ 77012 h 846763"/>
              <a:gd name="connsiteX3" fmla="*/ 182808 w 1164197"/>
              <a:gd name="connsiteY3" fmla="*/ 86634 h 846763"/>
              <a:gd name="connsiteX4" fmla="*/ 153944 w 1164197"/>
              <a:gd name="connsiteY4" fmla="*/ 105878 h 846763"/>
              <a:gd name="connsiteX5" fmla="*/ 86593 w 1164197"/>
              <a:gd name="connsiteY5" fmla="*/ 163609 h 846763"/>
              <a:gd name="connsiteX6" fmla="*/ 67350 w 1164197"/>
              <a:gd name="connsiteY6" fmla="*/ 192475 h 846763"/>
              <a:gd name="connsiteX7" fmla="*/ 19243 w 1164197"/>
              <a:gd name="connsiteY7" fmla="*/ 298316 h 846763"/>
              <a:gd name="connsiteX8" fmla="*/ 9622 w 1164197"/>
              <a:gd name="connsiteY8" fmla="*/ 375291 h 846763"/>
              <a:gd name="connsiteX9" fmla="*/ 0 w 1164197"/>
              <a:gd name="connsiteY9" fmla="*/ 433022 h 846763"/>
              <a:gd name="connsiteX10" fmla="*/ 9622 w 1164197"/>
              <a:gd name="connsiteY10" fmla="*/ 615838 h 846763"/>
              <a:gd name="connsiteX11" fmla="*/ 38486 w 1164197"/>
              <a:gd name="connsiteY11" fmla="*/ 683191 h 846763"/>
              <a:gd name="connsiteX12" fmla="*/ 57729 w 1164197"/>
              <a:gd name="connsiteY12" fmla="*/ 712057 h 846763"/>
              <a:gd name="connsiteX13" fmla="*/ 163565 w 1164197"/>
              <a:gd name="connsiteY13" fmla="*/ 798654 h 846763"/>
              <a:gd name="connsiteX14" fmla="*/ 202051 w 1164197"/>
              <a:gd name="connsiteY14" fmla="*/ 808276 h 846763"/>
              <a:gd name="connsiteX15" fmla="*/ 355994 w 1164197"/>
              <a:gd name="connsiteY15" fmla="*/ 846763 h 846763"/>
              <a:gd name="connsiteX16" fmla="*/ 529181 w 1164197"/>
              <a:gd name="connsiteY16" fmla="*/ 837141 h 846763"/>
              <a:gd name="connsiteX17" fmla="*/ 721610 w 1164197"/>
              <a:gd name="connsiteY17" fmla="*/ 808276 h 846763"/>
              <a:gd name="connsiteX18" fmla="*/ 808203 w 1164197"/>
              <a:gd name="connsiteY18" fmla="*/ 779410 h 846763"/>
              <a:gd name="connsiteX19" fmla="*/ 837068 w 1164197"/>
              <a:gd name="connsiteY19" fmla="*/ 769788 h 846763"/>
              <a:gd name="connsiteX20" fmla="*/ 865932 w 1164197"/>
              <a:gd name="connsiteY20" fmla="*/ 760166 h 846763"/>
              <a:gd name="connsiteX21" fmla="*/ 923661 w 1164197"/>
              <a:gd name="connsiteY21" fmla="*/ 712057 h 846763"/>
              <a:gd name="connsiteX22" fmla="*/ 981390 w 1164197"/>
              <a:gd name="connsiteY22" fmla="*/ 673569 h 846763"/>
              <a:gd name="connsiteX23" fmla="*/ 1010254 w 1164197"/>
              <a:gd name="connsiteY23" fmla="*/ 644704 h 846763"/>
              <a:gd name="connsiteX24" fmla="*/ 1029497 w 1164197"/>
              <a:gd name="connsiteY24" fmla="*/ 615838 h 846763"/>
              <a:gd name="connsiteX25" fmla="*/ 1058361 w 1164197"/>
              <a:gd name="connsiteY25" fmla="*/ 596594 h 846763"/>
              <a:gd name="connsiteX26" fmla="*/ 1106469 w 1164197"/>
              <a:gd name="connsiteY26" fmla="*/ 529241 h 846763"/>
              <a:gd name="connsiteX27" fmla="*/ 1144955 w 1164197"/>
              <a:gd name="connsiteY27" fmla="*/ 433022 h 846763"/>
              <a:gd name="connsiteX28" fmla="*/ 1164197 w 1164197"/>
              <a:gd name="connsiteY28" fmla="*/ 394535 h 846763"/>
              <a:gd name="connsiteX29" fmla="*/ 1154576 w 1164197"/>
              <a:gd name="connsiteY29" fmla="*/ 115500 h 846763"/>
              <a:gd name="connsiteX30" fmla="*/ 1096847 w 1164197"/>
              <a:gd name="connsiteY30" fmla="*/ 67390 h 846763"/>
              <a:gd name="connsiteX31" fmla="*/ 1058361 w 1164197"/>
              <a:gd name="connsiteY31" fmla="*/ 48147 h 846763"/>
              <a:gd name="connsiteX32" fmla="*/ 991011 w 1164197"/>
              <a:gd name="connsiteY32" fmla="*/ 28903 h 846763"/>
              <a:gd name="connsiteX33" fmla="*/ 962147 w 1164197"/>
              <a:gd name="connsiteY33" fmla="*/ 19281 h 846763"/>
              <a:gd name="connsiteX34" fmla="*/ 923661 w 1164197"/>
              <a:gd name="connsiteY34" fmla="*/ 37 h 84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64197" h="846763">
                <a:moveTo>
                  <a:pt x="1087226" y="86634"/>
                </a:moveTo>
                <a:cubicBezTo>
                  <a:pt x="1048312" y="80148"/>
                  <a:pt x="978231" y="67390"/>
                  <a:pt x="942904" y="67390"/>
                </a:cubicBezTo>
                <a:cubicBezTo>
                  <a:pt x="708760" y="67390"/>
                  <a:pt x="474659" y="73805"/>
                  <a:pt x="240537" y="77012"/>
                </a:cubicBezTo>
                <a:cubicBezTo>
                  <a:pt x="221294" y="80219"/>
                  <a:pt x="201315" y="80465"/>
                  <a:pt x="182808" y="86634"/>
                </a:cubicBezTo>
                <a:cubicBezTo>
                  <a:pt x="171838" y="90291"/>
                  <a:pt x="163354" y="99157"/>
                  <a:pt x="153944" y="105878"/>
                </a:cubicBezTo>
                <a:cubicBezTo>
                  <a:pt x="127716" y="124614"/>
                  <a:pt x="107160" y="138929"/>
                  <a:pt x="86593" y="163609"/>
                </a:cubicBezTo>
                <a:cubicBezTo>
                  <a:pt x="79190" y="172493"/>
                  <a:pt x="72887" y="182323"/>
                  <a:pt x="67350" y="192475"/>
                </a:cubicBezTo>
                <a:cubicBezTo>
                  <a:pt x="30477" y="260080"/>
                  <a:pt x="35763" y="248756"/>
                  <a:pt x="19243" y="298316"/>
                </a:cubicBezTo>
                <a:cubicBezTo>
                  <a:pt x="16036" y="323974"/>
                  <a:pt x="13279" y="349693"/>
                  <a:pt x="9622" y="375291"/>
                </a:cubicBezTo>
                <a:cubicBezTo>
                  <a:pt x="6863" y="394604"/>
                  <a:pt x="0" y="413513"/>
                  <a:pt x="0" y="433022"/>
                </a:cubicBezTo>
                <a:cubicBezTo>
                  <a:pt x="0" y="494045"/>
                  <a:pt x="343" y="555525"/>
                  <a:pt x="9622" y="615838"/>
                </a:cubicBezTo>
                <a:cubicBezTo>
                  <a:pt x="13336" y="639980"/>
                  <a:pt x="27563" y="661344"/>
                  <a:pt x="38486" y="683191"/>
                </a:cubicBezTo>
                <a:cubicBezTo>
                  <a:pt x="43657" y="693534"/>
                  <a:pt x="50046" y="703414"/>
                  <a:pt x="57729" y="712057"/>
                </a:cubicBezTo>
                <a:cubicBezTo>
                  <a:pt x="91884" y="750483"/>
                  <a:pt x="117409" y="778139"/>
                  <a:pt x="163565" y="798654"/>
                </a:cubicBezTo>
                <a:cubicBezTo>
                  <a:pt x="175649" y="804025"/>
                  <a:pt x="189385" y="804476"/>
                  <a:pt x="202051" y="808276"/>
                </a:cubicBezTo>
                <a:cubicBezTo>
                  <a:pt x="320391" y="843780"/>
                  <a:pt x="192189" y="814002"/>
                  <a:pt x="355994" y="846763"/>
                </a:cubicBezTo>
                <a:cubicBezTo>
                  <a:pt x="413723" y="843556"/>
                  <a:pt x="471681" y="843194"/>
                  <a:pt x="529181" y="837141"/>
                </a:cubicBezTo>
                <a:cubicBezTo>
                  <a:pt x="593685" y="830351"/>
                  <a:pt x="721610" y="808276"/>
                  <a:pt x="721610" y="808276"/>
                </a:cubicBezTo>
                <a:lnTo>
                  <a:pt x="808203" y="779410"/>
                </a:lnTo>
                <a:lnTo>
                  <a:pt x="837068" y="769788"/>
                </a:lnTo>
                <a:lnTo>
                  <a:pt x="865932" y="760166"/>
                </a:lnTo>
                <a:cubicBezTo>
                  <a:pt x="950267" y="675828"/>
                  <a:pt x="843281" y="779044"/>
                  <a:pt x="923661" y="712057"/>
                </a:cubicBezTo>
                <a:cubicBezTo>
                  <a:pt x="971709" y="672015"/>
                  <a:pt x="930662" y="690479"/>
                  <a:pt x="981390" y="673569"/>
                </a:cubicBezTo>
                <a:cubicBezTo>
                  <a:pt x="991011" y="663947"/>
                  <a:pt x="1001543" y="655157"/>
                  <a:pt x="1010254" y="644704"/>
                </a:cubicBezTo>
                <a:cubicBezTo>
                  <a:pt x="1017657" y="635820"/>
                  <a:pt x="1021320" y="624015"/>
                  <a:pt x="1029497" y="615838"/>
                </a:cubicBezTo>
                <a:cubicBezTo>
                  <a:pt x="1037673" y="607661"/>
                  <a:pt x="1050184" y="604771"/>
                  <a:pt x="1058361" y="596594"/>
                </a:cubicBezTo>
                <a:cubicBezTo>
                  <a:pt x="1065248" y="589707"/>
                  <a:pt x="1099183" y="541992"/>
                  <a:pt x="1106469" y="529241"/>
                </a:cubicBezTo>
                <a:cubicBezTo>
                  <a:pt x="1173710" y="411564"/>
                  <a:pt x="1066124" y="590696"/>
                  <a:pt x="1144955" y="433022"/>
                </a:cubicBezTo>
                <a:lnTo>
                  <a:pt x="1164197" y="394535"/>
                </a:lnTo>
                <a:cubicBezTo>
                  <a:pt x="1160990" y="301523"/>
                  <a:pt x="1163001" y="208185"/>
                  <a:pt x="1154576" y="115500"/>
                </a:cubicBezTo>
                <a:cubicBezTo>
                  <a:pt x="1150060" y="65820"/>
                  <a:pt x="1130219" y="79905"/>
                  <a:pt x="1096847" y="67390"/>
                </a:cubicBezTo>
                <a:cubicBezTo>
                  <a:pt x="1083417" y="62354"/>
                  <a:pt x="1071544" y="53797"/>
                  <a:pt x="1058361" y="48147"/>
                </a:cubicBezTo>
                <a:cubicBezTo>
                  <a:pt x="1035288" y="38259"/>
                  <a:pt x="1015428" y="35880"/>
                  <a:pt x="991011" y="28903"/>
                </a:cubicBezTo>
                <a:cubicBezTo>
                  <a:pt x="981259" y="26117"/>
                  <a:pt x="971218" y="23817"/>
                  <a:pt x="962147" y="19281"/>
                </a:cubicBezTo>
                <a:cubicBezTo>
                  <a:pt x="920103" y="-1742"/>
                  <a:pt x="947761" y="37"/>
                  <a:pt x="923661" y="3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5673561" y="2510691"/>
            <a:ext cx="615774" cy="322427"/>
          </a:xfrm>
          <a:custGeom>
            <a:avLst/>
            <a:gdLst>
              <a:gd name="connsiteX0" fmla="*/ 615774 w 615774"/>
              <a:gd name="connsiteY0" fmla="*/ 221303 h 540560"/>
              <a:gd name="connsiteX1" fmla="*/ 509938 w 615774"/>
              <a:gd name="connsiteY1" fmla="*/ 163572 h 540560"/>
              <a:gd name="connsiteX2" fmla="*/ 471452 w 615774"/>
              <a:gd name="connsiteY2" fmla="*/ 144328 h 540560"/>
              <a:gd name="connsiteX3" fmla="*/ 307887 w 615774"/>
              <a:gd name="connsiteY3" fmla="*/ 115462 h 540560"/>
              <a:gd name="connsiteX4" fmla="*/ 48108 w 615774"/>
              <a:gd name="connsiteY4" fmla="*/ 153950 h 540560"/>
              <a:gd name="connsiteX5" fmla="*/ 28865 w 615774"/>
              <a:gd name="connsiteY5" fmla="*/ 182815 h 540560"/>
              <a:gd name="connsiteX6" fmla="*/ 0 w 615774"/>
              <a:gd name="connsiteY6" fmla="*/ 279034 h 540560"/>
              <a:gd name="connsiteX7" fmla="*/ 9622 w 615774"/>
              <a:gd name="connsiteY7" fmla="*/ 404119 h 540560"/>
              <a:gd name="connsiteX8" fmla="*/ 19243 w 615774"/>
              <a:gd name="connsiteY8" fmla="*/ 432985 h 540560"/>
              <a:gd name="connsiteX9" fmla="*/ 76972 w 615774"/>
              <a:gd name="connsiteY9" fmla="*/ 481094 h 540560"/>
              <a:gd name="connsiteX10" fmla="*/ 115458 w 615774"/>
              <a:gd name="connsiteY10" fmla="*/ 500338 h 540560"/>
              <a:gd name="connsiteX11" fmla="*/ 173187 w 615774"/>
              <a:gd name="connsiteY11" fmla="*/ 509960 h 540560"/>
              <a:gd name="connsiteX12" fmla="*/ 211672 w 615774"/>
              <a:gd name="connsiteY12" fmla="*/ 529203 h 540560"/>
              <a:gd name="connsiteX13" fmla="*/ 481074 w 615774"/>
              <a:gd name="connsiteY13" fmla="*/ 529203 h 540560"/>
              <a:gd name="connsiteX14" fmla="*/ 509938 w 615774"/>
              <a:gd name="connsiteY14" fmla="*/ 509960 h 540560"/>
              <a:gd name="connsiteX15" fmla="*/ 558045 w 615774"/>
              <a:gd name="connsiteY15" fmla="*/ 461850 h 540560"/>
              <a:gd name="connsiteX16" fmla="*/ 586910 w 615774"/>
              <a:gd name="connsiteY16" fmla="*/ 404119 h 540560"/>
              <a:gd name="connsiteX17" fmla="*/ 606153 w 615774"/>
              <a:gd name="connsiteY17" fmla="*/ 346388 h 540560"/>
              <a:gd name="connsiteX18" fmla="*/ 596531 w 615774"/>
              <a:gd name="connsiteY18" fmla="*/ 38487 h 540560"/>
              <a:gd name="connsiteX19" fmla="*/ 586910 w 615774"/>
              <a:gd name="connsiteY19" fmla="*/ 0 h 54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15774" h="540560">
                <a:moveTo>
                  <a:pt x="615774" y="221303"/>
                </a:moveTo>
                <a:cubicBezTo>
                  <a:pt x="515798" y="137987"/>
                  <a:pt x="601987" y="194257"/>
                  <a:pt x="509938" y="163572"/>
                </a:cubicBezTo>
                <a:cubicBezTo>
                  <a:pt x="496331" y="159036"/>
                  <a:pt x="485405" y="147650"/>
                  <a:pt x="471452" y="144328"/>
                </a:cubicBezTo>
                <a:cubicBezTo>
                  <a:pt x="417594" y="131504"/>
                  <a:pt x="307887" y="115462"/>
                  <a:pt x="307887" y="115462"/>
                </a:cubicBezTo>
                <a:cubicBezTo>
                  <a:pt x="144832" y="122256"/>
                  <a:pt x="117057" y="71207"/>
                  <a:pt x="48108" y="153950"/>
                </a:cubicBezTo>
                <a:cubicBezTo>
                  <a:pt x="40705" y="162834"/>
                  <a:pt x="35279" y="173193"/>
                  <a:pt x="28865" y="182815"/>
                </a:cubicBezTo>
                <a:cubicBezTo>
                  <a:pt x="27747" y="186169"/>
                  <a:pt x="0" y="264496"/>
                  <a:pt x="0" y="279034"/>
                </a:cubicBezTo>
                <a:cubicBezTo>
                  <a:pt x="0" y="320852"/>
                  <a:pt x="4435" y="362624"/>
                  <a:pt x="9622" y="404119"/>
                </a:cubicBezTo>
                <a:cubicBezTo>
                  <a:pt x="10880" y="414183"/>
                  <a:pt x="13617" y="424546"/>
                  <a:pt x="19243" y="432985"/>
                </a:cubicBezTo>
                <a:cubicBezTo>
                  <a:pt x="31487" y="451352"/>
                  <a:pt x="57860" y="470172"/>
                  <a:pt x="76972" y="481094"/>
                </a:cubicBezTo>
                <a:cubicBezTo>
                  <a:pt x="89425" y="488210"/>
                  <a:pt x="101720" y="496216"/>
                  <a:pt x="115458" y="500338"/>
                </a:cubicBezTo>
                <a:cubicBezTo>
                  <a:pt x="134144" y="505944"/>
                  <a:pt x="153944" y="506753"/>
                  <a:pt x="173187" y="509960"/>
                </a:cubicBezTo>
                <a:cubicBezTo>
                  <a:pt x="186015" y="516374"/>
                  <a:pt x="197461" y="527265"/>
                  <a:pt x="211672" y="529203"/>
                </a:cubicBezTo>
                <a:cubicBezTo>
                  <a:pt x="346832" y="547634"/>
                  <a:pt x="366467" y="540664"/>
                  <a:pt x="481074" y="529203"/>
                </a:cubicBezTo>
                <a:cubicBezTo>
                  <a:pt x="490695" y="522789"/>
                  <a:pt x="501762" y="518137"/>
                  <a:pt x="509938" y="509960"/>
                </a:cubicBezTo>
                <a:cubicBezTo>
                  <a:pt x="574084" y="445811"/>
                  <a:pt x="481072" y="513169"/>
                  <a:pt x="558045" y="461850"/>
                </a:cubicBezTo>
                <a:cubicBezTo>
                  <a:pt x="593141" y="356566"/>
                  <a:pt x="537166" y="516048"/>
                  <a:pt x="586910" y="404119"/>
                </a:cubicBezTo>
                <a:cubicBezTo>
                  <a:pt x="595148" y="385583"/>
                  <a:pt x="599739" y="365632"/>
                  <a:pt x="606153" y="346388"/>
                </a:cubicBezTo>
                <a:cubicBezTo>
                  <a:pt x="602946" y="243754"/>
                  <a:pt x="602227" y="141013"/>
                  <a:pt x="596531" y="38487"/>
                </a:cubicBezTo>
                <a:cubicBezTo>
                  <a:pt x="595798" y="25284"/>
                  <a:pt x="586910" y="0"/>
                  <a:pt x="586910" y="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402150">
            <a:off x="5303766" y="1431623"/>
            <a:ext cx="1503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‘Save’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Button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9" name="Straight Arrow Connector 8"/>
          <p:cNvCxnSpPr>
            <a:endCxn id="6" idx="3"/>
          </p:cNvCxnSpPr>
          <p:nvPr/>
        </p:nvCxnSpPr>
        <p:spPr>
          <a:xfrm flipH="1">
            <a:off x="5981448" y="1826846"/>
            <a:ext cx="182937" cy="7527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462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52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5" y="2334610"/>
            <a:ext cx="7398055" cy="3702775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6954859" y="4988013"/>
            <a:ext cx="615773" cy="596557"/>
          </a:xfrm>
          <a:custGeom>
            <a:avLst/>
            <a:gdLst>
              <a:gd name="connsiteX0" fmla="*/ 394480 w 615773"/>
              <a:gd name="connsiteY0" fmla="*/ 28866 h 596557"/>
              <a:gd name="connsiteX1" fmla="*/ 307887 w 615773"/>
              <a:gd name="connsiteY1" fmla="*/ 38488 h 596557"/>
              <a:gd name="connsiteX2" fmla="*/ 240536 w 615773"/>
              <a:gd name="connsiteY2" fmla="*/ 57731 h 596557"/>
              <a:gd name="connsiteX3" fmla="*/ 153943 w 615773"/>
              <a:gd name="connsiteY3" fmla="*/ 76975 h 596557"/>
              <a:gd name="connsiteX4" fmla="*/ 115457 w 615773"/>
              <a:gd name="connsiteY4" fmla="*/ 105841 h 596557"/>
              <a:gd name="connsiteX5" fmla="*/ 38486 w 615773"/>
              <a:gd name="connsiteY5" fmla="*/ 163572 h 596557"/>
              <a:gd name="connsiteX6" fmla="*/ 19243 w 615773"/>
              <a:gd name="connsiteY6" fmla="*/ 192438 h 596557"/>
              <a:gd name="connsiteX7" fmla="*/ 0 w 615773"/>
              <a:gd name="connsiteY7" fmla="*/ 250169 h 596557"/>
              <a:gd name="connsiteX8" fmla="*/ 9621 w 615773"/>
              <a:gd name="connsiteY8" fmla="*/ 413741 h 596557"/>
              <a:gd name="connsiteX9" fmla="*/ 38486 w 615773"/>
              <a:gd name="connsiteY9" fmla="*/ 471472 h 596557"/>
              <a:gd name="connsiteX10" fmla="*/ 115457 w 615773"/>
              <a:gd name="connsiteY10" fmla="*/ 548448 h 596557"/>
              <a:gd name="connsiteX11" fmla="*/ 153943 w 615773"/>
              <a:gd name="connsiteY11" fmla="*/ 558069 h 596557"/>
              <a:gd name="connsiteX12" fmla="*/ 240536 w 615773"/>
              <a:gd name="connsiteY12" fmla="*/ 596557 h 596557"/>
              <a:gd name="connsiteX13" fmla="*/ 375237 w 615773"/>
              <a:gd name="connsiteY13" fmla="*/ 586935 h 596557"/>
              <a:gd name="connsiteX14" fmla="*/ 413723 w 615773"/>
              <a:gd name="connsiteY14" fmla="*/ 558069 h 596557"/>
              <a:gd name="connsiteX15" fmla="*/ 452209 w 615773"/>
              <a:gd name="connsiteY15" fmla="*/ 519582 h 596557"/>
              <a:gd name="connsiteX16" fmla="*/ 471451 w 615773"/>
              <a:gd name="connsiteY16" fmla="*/ 490716 h 596557"/>
              <a:gd name="connsiteX17" fmla="*/ 558045 w 615773"/>
              <a:gd name="connsiteY17" fmla="*/ 413741 h 596557"/>
              <a:gd name="connsiteX18" fmla="*/ 615773 w 615773"/>
              <a:gd name="connsiteY18" fmla="*/ 336766 h 596557"/>
              <a:gd name="connsiteX19" fmla="*/ 596531 w 615773"/>
              <a:gd name="connsiteY19" fmla="*/ 250169 h 596557"/>
              <a:gd name="connsiteX20" fmla="*/ 567666 w 615773"/>
              <a:gd name="connsiteY20" fmla="*/ 221303 h 596557"/>
              <a:gd name="connsiteX21" fmla="*/ 519559 w 615773"/>
              <a:gd name="connsiteY21" fmla="*/ 163572 h 596557"/>
              <a:gd name="connsiteX22" fmla="*/ 375237 w 615773"/>
              <a:gd name="connsiteY22" fmla="*/ 86597 h 596557"/>
              <a:gd name="connsiteX23" fmla="*/ 307887 w 615773"/>
              <a:gd name="connsiteY23" fmla="*/ 57731 h 596557"/>
              <a:gd name="connsiteX24" fmla="*/ 240536 w 615773"/>
              <a:gd name="connsiteY24" fmla="*/ 48109 h 596557"/>
              <a:gd name="connsiteX25" fmla="*/ 173186 w 615773"/>
              <a:gd name="connsiteY25" fmla="*/ 28866 h 596557"/>
              <a:gd name="connsiteX26" fmla="*/ 86593 w 615773"/>
              <a:gd name="connsiteY26" fmla="*/ 0 h 596557"/>
              <a:gd name="connsiteX27" fmla="*/ 19243 w 615773"/>
              <a:gd name="connsiteY27" fmla="*/ 0 h 59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5773" h="596557">
                <a:moveTo>
                  <a:pt x="394480" y="28866"/>
                </a:moveTo>
                <a:cubicBezTo>
                  <a:pt x="365616" y="32073"/>
                  <a:pt x="336432" y="33136"/>
                  <a:pt x="307887" y="38488"/>
                </a:cubicBezTo>
                <a:cubicBezTo>
                  <a:pt x="284938" y="42791"/>
                  <a:pt x="263062" y="51587"/>
                  <a:pt x="240536" y="57731"/>
                </a:cubicBezTo>
                <a:cubicBezTo>
                  <a:pt x="203165" y="67923"/>
                  <a:pt x="194018" y="68959"/>
                  <a:pt x="153943" y="76975"/>
                </a:cubicBezTo>
                <a:cubicBezTo>
                  <a:pt x="141114" y="86597"/>
                  <a:pt x="128506" y="96520"/>
                  <a:pt x="115457" y="105841"/>
                </a:cubicBezTo>
                <a:cubicBezTo>
                  <a:pt x="84371" y="128046"/>
                  <a:pt x="69224" y="132833"/>
                  <a:pt x="38486" y="163572"/>
                </a:cubicBezTo>
                <a:cubicBezTo>
                  <a:pt x="30309" y="171749"/>
                  <a:pt x="23939" y="181871"/>
                  <a:pt x="19243" y="192438"/>
                </a:cubicBezTo>
                <a:cubicBezTo>
                  <a:pt x="11005" y="210974"/>
                  <a:pt x="0" y="250169"/>
                  <a:pt x="0" y="250169"/>
                </a:cubicBezTo>
                <a:cubicBezTo>
                  <a:pt x="3207" y="304693"/>
                  <a:pt x="4187" y="359394"/>
                  <a:pt x="9621" y="413741"/>
                </a:cubicBezTo>
                <a:cubicBezTo>
                  <a:pt x="11838" y="435909"/>
                  <a:pt x="26229" y="454312"/>
                  <a:pt x="38486" y="471472"/>
                </a:cubicBezTo>
                <a:cubicBezTo>
                  <a:pt x="62715" y="505395"/>
                  <a:pt x="76542" y="526828"/>
                  <a:pt x="115457" y="548448"/>
                </a:cubicBezTo>
                <a:cubicBezTo>
                  <a:pt x="127016" y="554870"/>
                  <a:pt x="141398" y="553887"/>
                  <a:pt x="153943" y="558069"/>
                </a:cubicBezTo>
                <a:cubicBezTo>
                  <a:pt x="190794" y="570353"/>
                  <a:pt x="207010" y="579793"/>
                  <a:pt x="240536" y="596557"/>
                </a:cubicBezTo>
                <a:cubicBezTo>
                  <a:pt x="285436" y="593350"/>
                  <a:pt x="331294" y="596701"/>
                  <a:pt x="375237" y="586935"/>
                </a:cubicBezTo>
                <a:cubicBezTo>
                  <a:pt x="390891" y="583456"/>
                  <a:pt x="401655" y="568629"/>
                  <a:pt x="413723" y="558069"/>
                </a:cubicBezTo>
                <a:cubicBezTo>
                  <a:pt x="427377" y="546122"/>
                  <a:pt x="440402" y="533357"/>
                  <a:pt x="452209" y="519582"/>
                </a:cubicBezTo>
                <a:cubicBezTo>
                  <a:pt x="459734" y="510802"/>
                  <a:pt x="463274" y="498893"/>
                  <a:pt x="471451" y="490716"/>
                </a:cubicBezTo>
                <a:cubicBezTo>
                  <a:pt x="520710" y="441454"/>
                  <a:pt x="497433" y="514765"/>
                  <a:pt x="558045" y="413741"/>
                </a:cubicBezTo>
                <a:cubicBezTo>
                  <a:pt x="593910" y="353964"/>
                  <a:pt x="573686" y="378856"/>
                  <a:pt x="615773" y="336766"/>
                </a:cubicBezTo>
                <a:cubicBezTo>
                  <a:pt x="609359" y="307900"/>
                  <a:pt x="607903" y="277464"/>
                  <a:pt x="596531" y="250169"/>
                </a:cubicBezTo>
                <a:cubicBezTo>
                  <a:pt x="591298" y="237608"/>
                  <a:pt x="576377" y="231757"/>
                  <a:pt x="567666" y="221303"/>
                </a:cubicBezTo>
                <a:cubicBezTo>
                  <a:pt x="540505" y="188709"/>
                  <a:pt x="557035" y="191681"/>
                  <a:pt x="519559" y="163572"/>
                </a:cubicBezTo>
                <a:cubicBezTo>
                  <a:pt x="490593" y="141847"/>
                  <a:pt x="392522" y="94005"/>
                  <a:pt x="375237" y="86597"/>
                </a:cubicBezTo>
                <a:cubicBezTo>
                  <a:pt x="352787" y="76975"/>
                  <a:pt x="331372" y="64441"/>
                  <a:pt x="307887" y="57731"/>
                </a:cubicBezTo>
                <a:cubicBezTo>
                  <a:pt x="286081" y="51500"/>
                  <a:pt x="262711" y="52861"/>
                  <a:pt x="240536" y="48109"/>
                </a:cubicBezTo>
                <a:cubicBezTo>
                  <a:pt x="217706" y="43217"/>
                  <a:pt x="195471" y="35830"/>
                  <a:pt x="173186" y="28866"/>
                </a:cubicBezTo>
                <a:cubicBezTo>
                  <a:pt x="144145" y="19790"/>
                  <a:pt x="117019" y="0"/>
                  <a:pt x="86593" y="0"/>
                </a:cubicBezTo>
                <a:lnTo>
                  <a:pt x="19243" y="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419231" y="3575538"/>
            <a:ext cx="59592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425461" y="4132385"/>
            <a:ext cx="195385" cy="97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370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5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6" y="1236323"/>
            <a:ext cx="7961923" cy="497150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2453473" y="1934796"/>
            <a:ext cx="353089" cy="458665"/>
          </a:xfrm>
          <a:custGeom>
            <a:avLst/>
            <a:gdLst>
              <a:gd name="connsiteX0" fmla="*/ 515829 w 535072"/>
              <a:gd name="connsiteY0" fmla="*/ 135236 h 675532"/>
              <a:gd name="connsiteX1" fmla="*/ 313778 w 535072"/>
              <a:gd name="connsiteY1" fmla="*/ 144858 h 675532"/>
              <a:gd name="connsiteX2" fmla="*/ 227185 w 535072"/>
              <a:gd name="connsiteY2" fmla="*/ 183345 h 675532"/>
              <a:gd name="connsiteX3" fmla="*/ 188699 w 535072"/>
              <a:gd name="connsiteY3" fmla="*/ 192967 h 675532"/>
              <a:gd name="connsiteX4" fmla="*/ 140592 w 535072"/>
              <a:gd name="connsiteY4" fmla="*/ 221833 h 675532"/>
              <a:gd name="connsiteX5" fmla="*/ 102106 w 535072"/>
              <a:gd name="connsiteY5" fmla="*/ 250698 h 675532"/>
              <a:gd name="connsiteX6" fmla="*/ 73241 w 535072"/>
              <a:gd name="connsiteY6" fmla="*/ 269942 h 675532"/>
              <a:gd name="connsiteX7" fmla="*/ 44377 w 535072"/>
              <a:gd name="connsiteY7" fmla="*/ 327673 h 675532"/>
              <a:gd name="connsiteX8" fmla="*/ 25134 w 535072"/>
              <a:gd name="connsiteY8" fmla="*/ 356539 h 675532"/>
              <a:gd name="connsiteX9" fmla="*/ 15513 w 535072"/>
              <a:gd name="connsiteY9" fmla="*/ 510489 h 675532"/>
              <a:gd name="connsiteX10" fmla="*/ 140592 w 535072"/>
              <a:gd name="connsiteY10" fmla="*/ 587464 h 675532"/>
              <a:gd name="connsiteX11" fmla="*/ 198320 w 535072"/>
              <a:gd name="connsiteY11" fmla="*/ 616330 h 675532"/>
              <a:gd name="connsiteX12" fmla="*/ 227185 w 535072"/>
              <a:gd name="connsiteY12" fmla="*/ 635574 h 675532"/>
              <a:gd name="connsiteX13" fmla="*/ 256049 w 535072"/>
              <a:gd name="connsiteY13" fmla="*/ 645196 h 675532"/>
              <a:gd name="connsiteX14" fmla="*/ 304156 w 535072"/>
              <a:gd name="connsiteY14" fmla="*/ 664440 h 675532"/>
              <a:gd name="connsiteX15" fmla="*/ 525450 w 535072"/>
              <a:gd name="connsiteY15" fmla="*/ 625952 h 675532"/>
              <a:gd name="connsiteX16" fmla="*/ 535072 w 535072"/>
              <a:gd name="connsiteY16" fmla="*/ 577843 h 675532"/>
              <a:gd name="connsiteX17" fmla="*/ 525450 w 535072"/>
              <a:gd name="connsiteY17" fmla="*/ 375783 h 675532"/>
              <a:gd name="connsiteX18" fmla="*/ 515829 w 535072"/>
              <a:gd name="connsiteY18" fmla="*/ 346917 h 675532"/>
              <a:gd name="connsiteX19" fmla="*/ 486964 w 535072"/>
              <a:gd name="connsiteY19" fmla="*/ 308430 h 675532"/>
              <a:gd name="connsiteX20" fmla="*/ 477343 w 535072"/>
              <a:gd name="connsiteY20" fmla="*/ 279564 h 675532"/>
              <a:gd name="connsiteX21" fmla="*/ 429236 w 535072"/>
              <a:gd name="connsiteY21" fmla="*/ 221833 h 675532"/>
              <a:gd name="connsiteX22" fmla="*/ 400371 w 535072"/>
              <a:gd name="connsiteY22" fmla="*/ 202589 h 675532"/>
              <a:gd name="connsiteX23" fmla="*/ 371507 w 535072"/>
              <a:gd name="connsiteY23" fmla="*/ 154480 h 675532"/>
              <a:gd name="connsiteX24" fmla="*/ 342642 w 535072"/>
              <a:gd name="connsiteY24" fmla="*/ 135236 h 675532"/>
              <a:gd name="connsiteX25" fmla="*/ 236806 w 535072"/>
              <a:gd name="connsiteY25" fmla="*/ 48639 h 675532"/>
              <a:gd name="connsiteX26" fmla="*/ 159834 w 535072"/>
              <a:gd name="connsiteY26" fmla="*/ 529 h 675532"/>
              <a:gd name="connsiteX27" fmla="*/ 150213 w 535072"/>
              <a:gd name="connsiteY27" fmla="*/ 529 h 67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5072" h="675532">
                <a:moveTo>
                  <a:pt x="515829" y="135236"/>
                </a:moveTo>
                <a:cubicBezTo>
                  <a:pt x="448479" y="138443"/>
                  <a:pt x="380792" y="137412"/>
                  <a:pt x="313778" y="144858"/>
                </a:cubicBezTo>
                <a:cubicBezTo>
                  <a:pt x="232988" y="153835"/>
                  <a:pt x="279819" y="160786"/>
                  <a:pt x="227185" y="183345"/>
                </a:cubicBezTo>
                <a:cubicBezTo>
                  <a:pt x="215031" y="188554"/>
                  <a:pt x="201528" y="189760"/>
                  <a:pt x="188699" y="192967"/>
                </a:cubicBezTo>
                <a:cubicBezTo>
                  <a:pt x="172663" y="202589"/>
                  <a:pt x="156152" y="211459"/>
                  <a:pt x="140592" y="221833"/>
                </a:cubicBezTo>
                <a:cubicBezTo>
                  <a:pt x="127249" y="230728"/>
                  <a:pt x="115155" y="241377"/>
                  <a:pt x="102106" y="250698"/>
                </a:cubicBezTo>
                <a:cubicBezTo>
                  <a:pt x="92696" y="257420"/>
                  <a:pt x="82863" y="263527"/>
                  <a:pt x="73241" y="269942"/>
                </a:cubicBezTo>
                <a:cubicBezTo>
                  <a:pt x="18092" y="352669"/>
                  <a:pt x="84211" y="248000"/>
                  <a:pt x="44377" y="327673"/>
                </a:cubicBezTo>
                <a:cubicBezTo>
                  <a:pt x="39206" y="338016"/>
                  <a:pt x="31548" y="346917"/>
                  <a:pt x="25134" y="356539"/>
                </a:cubicBezTo>
                <a:cubicBezTo>
                  <a:pt x="8634" y="406041"/>
                  <a:pt x="-16683" y="455754"/>
                  <a:pt x="15513" y="510489"/>
                </a:cubicBezTo>
                <a:cubicBezTo>
                  <a:pt x="50832" y="570535"/>
                  <a:pt x="88945" y="574553"/>
                  <a:pt x="140592" y="587464"/>
                </a:cubicBezTo>
                <a:cubicBezTo>
                  <a:pt x="223308" y="642612"/>
                  <a:pt x="118656" y="576496"/>
                  <a:pt x="198320" y="616330"/>
                </a:cubicBezTo>
                <a:cubicBezTo>
                  <a:pt x="208663" y="621502"/>
                  <a:pt x="216842" y="630402"/>
                  <a:pt x="227185" y="635574"/>
                </a:cubicBezTo>
                <a:cubicBezTo>
                  <a:pt x="236256" y="640110"/>
                  <a:pt x="246553" y="641635"/>
                  <a:pt x="256049" y="645196"/>
                </a:cubicBezTo>
                <a:cubicBezTo>
                  <a:pt x="272220" y="651261"/>
                  <a:pt x="288120" y="658025"/>
                  <a:pt x="304156" y="664440"/>
                </a:cubicBezTo>
                <a:cubicBezTo>
                  <a:pt x="370643" y="661274"/>
                  <a:pt x="494038" y="709720"/>
                  <a:pt x="525450" y="625952"/>
                </a:cubicBezTo>
                <a:cubicBezTo>
                  <a:pt x="531192" y="610639"/>
                  <a:pt x="531865" y="593879"/>
                  <a:pt x="535072" y="577843"/>
                </a:cubicBezTo>
                <a:cubicBezTo>
                  <a:pt x="531865" y="510490"/>
                  <a:pt x="531049" y="442980"/>
                  <a:pt x="525450" y="375783"/>
                </a:cubicBezTo>
                <a:cubicBezTo>
                  <a:pt x="524608" y="365676"/>
                  <a:pt x="520861" y="355723"/>
                  <a:pt x="515829" y="346917"/>
                </a:cubicBezTo>
                <a:cubicBezTo>
                  <a:pt x="507873" y="332994"/>
                  <a:pt x="496586" y="321259"/>
                  <a:pt x="486964" y="308430"/>
                </a:cubicBezTo>
                <a:cubicBezTo>
                  <a:pt x="483757" y="298808"/>
                  <a:pt x="481879" y="288636"/>
                  <a:pt x="477343" y="279564"/>
                </a:cubicBezTo>
                <a:cubicBezTo>
                  <a:pt x="466531" y="257939"/>
                  <a:pt x="447475" y="237033"/>
                  <a:pt x="429236" y="221833"/>
                </a:cubicBezTo>
                <a:cubicBezTo>
                  <a:pt x="420352" y="214430"/>
                  <a:pt x="409993" y="209004"/>
                  <a:pt x="400371" y="202589"/>
                </a:cubicBezTo>
                <a:cubicBezTo>
                  <a:pt x="390750" y="186553"/>
                  <a:pt x="383677" y="168679"/>
                  <a:pt x="371507" y="154480"/>
                </a:cubicBezTo>
                <a:cubicBezTo>
                  <a:pt x="363981" y="145700"/>
                  <a:pt x="351285" y="142919"/>
                  <a:pt x="342642" y="135236"/>
                </a:cubicBezTo>
                <a:cubicBezTo>
                  <a:pt x="205022" y="12900"/>
                  <a:pt x="354063" y="126813"/>
                  <a:pt x="236806" y="48639"/>
                </a:cubicBezTo>
                <a:cubicBezTo>
                  <a:pt x="193379" y="19687"/>
                  <a:pt x="206819" y="19324"/>
                  <a:pt x="159834" y="529"/>
                </a:cubicBezTo>
                <a:cubicBezTo>
                  <a:pt x="156856" y="-662"/>
                  <a:pt x="153420" y="529"/>
                  <a:pt x="150213" y="529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02150">
            <a:off x="1298757" y="523636"/>
            <a:ext cx="1639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Start Test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129692" y="1113692"/>
            <a:ext cx="323781" cy="9183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20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53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6" y="1691021"/>
            <a:ext cx="8016503" cy="40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01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54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3" y="2451460"/>
            <a:ext cx="7942385" cy="352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7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4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859"/>
            <a:ext cx="9144000" cy="55888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402150">
            <a:off x="341166" y="643334"/>
            <a:ext cx="26105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Welcome Screen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2406970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4.5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0" y="1092038"/>
            <a:ext cx="8183458" cy="5160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140373">
            <a:off x="3857152" y="170987"/>
            <a:ext cx="38945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During this time frame, in separate Terminal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Window – force some disruptive traffic:</a:t>
            </a:r>
          </a:p>
          <a:p>
            <a:endParaRPr lang="en-US" sz="800" dirty="0" smtClean="0">
              <a:solidFill>
                <a:srgbClr val="FF0000"/>
              </a:solidFill>
              <a:latin typeface="Libian SC"/>
            </a:endParaRPr>
          </a:p>
          <a:p>
            <a:r>
              <a:rPr lang="en-US" sz="1600" dirty="0" smtClean="0">
                <a:solidFill>
                  <a:srgbClr val="FF0000"/>
                </a:solidFill>
                <a:latin typeface="Courier"/>
                <a:cs typeface="Courier"/>
              </a:rPr>
              <a:t>ping –s 4096 </a:t>
            </a:r>
            <a:r>
              <a:rPr lang="en-US" sz="1600" dirty="0" err="1" smtClean="0">
                <a:solidFill>
                  <a:srgbClr val="FF0000"/>
                </a:solidFill>
                <a:latin typeface="Courier"/>
                <a:cs typeface="Courier"/>
              </a:rPr>
              <a:t>spirent.com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Right Brace 3"/>
          <p:cNvSpPr/>
          <p:nvPr/>
        </p:nvSpPr>
        <p:spPr>
          <a:xfrm rot="16200000">
            <a:off x="6994852" y="2568457"/>
            <a:ext cx="372981" cy="1835536"/>
          </a:xfrm>
          <a:prstGeom prst="rightBrace">
            <a:avLst>
              <a:gd name="adj1" fmla="val 8333"/>
              <a:gd name="adj2" fmla="val 5260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627077" y="1360131"/>
            <a:ext cx="1309077" cy="20102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660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2-19 at 4.5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6" y="827858"/>
            <a:ext cx="7889161" cy="528204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6027615" y="4581769"/>
            <a:ext cx="1084386" cy="605694"/>
          </a:xfrm>
          <a:custGeom>
            <a:avLst/>
            <a:gdLst>
              <a:gd name="connsiteX0" fmla="*/ 1096847 w 1702999"/>
              <a:gd name="connsiteY0" fmla="*/ 299860 h 1415999"/>
              <a:gd name="connsiteX1" fmla="*/ 1048740 w 1702999"/>
              <a:gd name="connsiteY1" fmla="*/ 261372 h 1415999"/>
              <a:gd name="connsiteX2" fmla="*/ 1019875 w 1702999"/>
              <a:gd name="connsiteY2" fmla="*/ 251751 h 1415999"/>
              <a:gd name="connsiteX3" fmla="*/ 981389 w 1702999"/>
              <a:gd name="connsiteY3" fmla="*/ 242129 h 1415999"/>
              <a:gd name="connsiteX4" fmla="*/ 933282 w 1702999"/>
              <a:gd name="connsiteY4" fmla="*/ 232507 h 1415999"/>
              <a:gd name="connsiteX5" fmla="*/ 827446 w 1702999"/>
              <a:gd name="connsiteY5" fmla="*/ 203641 h 1415999"/>
              <a:gd name="connsiteX6" fmla="*/ 490695 w 1702999"/>
              <a:gd name="connsiteY6" fmla="*/ 213263 h 1415999"/>
              <a:gd name="connsiteX7" fmla="*/ 355994 w 1702999"/>
              <a:gd name="connsiteY7" fmla="*/ 242129 h 1415999"/>
              <a:gd name="connsiteX8" fmla="*/ 298265 w 1702999"/>
              <a:gd name="connsiteY8" fmla="*/ 270994 h 1415999"/>
              <a:gd name="connsiteX9" fmla="*/ 250158 w 1702999"/>
              <a:gd name="connsiteY9" fmla="*/ 299860 h 1415999"/>
              <a:gd name="connsiteX10" fmla="*/ 134700 w 1702999"/>
              <a:gd name="connsiteY10" fmla="*/ 376835 h 1415999"/>
              <a:gd name="connsiteX11" fmla="*/ 86593 w 1702999"/>
              <a:gd name="connsiteY11" fmla="*/ 434566 h 1415999"/>
              <a:gd name="connsiteX12" fmla="*/ 76972 w 1702999"/>
              <a:gd name="connsiteY12" fmla="*/ 463432 h 1415999"/>
              <a:gd name="connsiteX13" fmla="*/ 48107 w 1702999"/>
              <a:gd name="connsiteY13" fmla="*/ 511542 h 1415999"/>
              <a:gd name="connsiteX14" fmla="*/ 38486 w 1702999"/>
              <a:gd name="connsiteY14" fmla="*/ 540407 h 1415999"/>
              <a:gd name="connsiteX15" fmla="*/ 19243 w 1702999"/>
              <a:gd name="connsiteY15" fmla="*/ 578895 h 1415999"/>
              <a:gd name="connsiteX16" fmla="*/ 0 w 1702999"/>
              <a:gd name="connsiteY16" fmla="*/ 627004 h 1415999"/>
              <a:gd name="connsiteX17" fmla="*/ 9621 w 1702999"/>
              <a:gd name="connsiteY17" fmla="*/ 877173 h 1415999"/>
              <a:gd name="connsiteX18" fmla="*/ 28864 w 1702999"/>
              <a:gd name="connsiteY18" fmla="*/ 915661 h 1415999"/>
              <a:gd name="connsiteX19" fmla="*/ 96215 w 1702999"/>
              <a:gd name="connsiteY19" fmla="*/ 1040745 h 1415999"/>
              <a:gd name="connsiteX20" fmla="*/ 182808 w 1702999"/>
              <a:gd name="connsiteY20" fmla="*/ 1136964 h 1415999"/>
              <a:gd name="connsiteX21" fmla="*/ 221294 w 1702999"/>
              <a:gd name="connsiteY21" fmla="*/ 1185074 h 1415999"/>
              <a:gd name="connsiteX22" fmla="*/ 269401 w 1702999"/>
              <a:gd name="connsiteY22" fmla="*/ 1213939 h 1415999"/>
              <a:gd name="connsiteX23" fmla="*/ 327130 w 1702999"/>
              <a:gd name="connsiteY23" fmla="*/ 1262049 h 1415999"/>
              <a:gd name="connsiteX24" fmla="*/ 461830 w 1702999"/>
              <a:gd name="connsiteY24" fmla="*/ 1310158 h 1415999"/>
              <a:gd name="connsiteX25" fmla="*/ 606152 w 1702999"/>
              <a:gd name="connsiteY25" fmla="*/ 1348646 h 1415999"/>
              <a:gd name="connsiteX26" fmla="*/ 750474 w 1702999"/>
              <a:gd name="connsiteY26" fmla="*/ 1396755 h 1415999"/>
              <a:gd name="connsiteX27" fmla="*/ 808203 w 1702999"/>
              <a:gd name="connsiteY27" fmla="*/ 1406377 h 1415999"/>
              <a:gd name="connsiteX28" fmla="*/ 1019875 w 1702999"/>
              <a:gd name="connsiteY28" fmla="*/ 1415999 h 1415999"/>
              <a:gd name="connsiteX29" fmla="*/ 1212305 w 1702999"/>
              <a:gd name="connsiteY29" fmla="*/ 1396755 h 1415999"/>
              <a:gd name="connsiteX30" fmla="*/ 1260412 w 1702999"/>
              <a:gd name="connsiteY30" fmla="*/ 1377511 h 1415999"/>
              <a:gd name="connsiteX31" fmla="*/ 1298898 w 1702999"/>
              <a:gd name="connsiteY31" fmla="*/ 1367889 h 1415999"/>
              <a:gd name="connsiteX32" fmla="*/ 1347005 w 1702999"/>
              <a:gd name="connsiteY32" fmla="*/ 1339024 h 1415999"/>
              <a:gd name="connsiteX33" fmla="*/ 1404734 w 1702999"/>
              <a:gd name="connsiteY33" fmla="*/ 1290914 h 1415999"/>
              <a:gd name="connsiteX34" fmla="*/ 1539434 w 1702999"/>
              <a:gd name="connsiteY34" fmla="*/ 1204317 h 1415999"/>
              <a:gd name="connsiteX35" fmla="*/ 1597163 w 1702999"/>
              <a:gd name="connsiteY35" fmla="*/ 1146586 h 1415999"/>
              <a:gd name="connsiteX36" fmla="*/ 1654892 w 1702999"/>
              <a:gd name="connsiteY36" fmla="*/ 1098477 h 1415999"/>
              <a:gd name="connsiteX37" fmla="*/ 1683756 w 1702999"/>
              <a:gd name="connsiteY37" fmla="*/ 1050367 h 1415999"/>
              <a:gd name="connsiteX38" fmla="*/ 1702999 w 1702999"/>
              <a:gd name="connsiteY38" fmla="*/ 906039 h 1415999"/>
              <a:gd name="connsiteX39" fmla="*/ 1683756 w 1702999"/>
              <a:gd name="connsiteY39" fmla="*/ 588517 h 1415999"/>
              <a:gd name="connsiteX40" fmla="*/ 1664513 w 1702999"/>
              <a:gd name="connsiteY40" fmla="*/ 463432 h 1415999"/>
              <a:gd name="connsiteX41" fmla="*/ 1616406 w 1702999"/>
              <a:gd name="connsiteY41" fmla="*/ 357591 h 1415999"/>
              <a:gd name="connsiteX42" fmla="*/ 1510570 w 1702999"/>
              <a:gd name="connsiteY42" fmla="*/ 242129 h 1415999"/>
              <a:gd name="connsiteX43" fmla="*/ 1481706 w 1702999"/>
              <a:gd name="connsiteY43" fmla="*/ 222885 h 1415999"/>
              <a:gd name="connsiteX44" fmla="*/ 1356627 w 1702999"/>
              <a:gd name="connsiteY44" fmla="*/ 117044 h 1415999"/>
              <a:gd name="connsiteX45" fmla="*/ 1318141 w 1702999"/>
              <a:gd name="connsiteY45" fmla="*/ 88178 h 1415999"/>
              <a:gd name="connsiteX46" fmla="*/ 1279655 w 1702999"/>
              <a:gd name="connsiteY46" fmla="*/ 78557 h 1415999"/>
              <a:gd name="connsiteX47" fmla="*/ 1241169 w 1702999"/>
              <a:gd name="connsiteY47" fmla="*/ 49691 h 1415999"/>
              <a:gd name="connsiteX48" fmla="*/ 1144954 w 1702999"/>
              <a:gd name="connsiteY48" fmla="*/ 30447 h 1415999"/>
              <a:gd name="connsiteX49" fmla="*/ 933282 w 1702999"/>
              <a:gd name="connsiteY49" fmla="*/ 11203 h 1415999"/>
              <a:gd name="connsiteX50" fmla="*/ 615774 w 1702999"/>
              <a:gd name="connsiteY50" fmla="*/ 49691 h 1415999"/>
              <a:gd name="connsiteX51" fmla="*/ 577288 w 1702999"/>
              <a:gd name="connsiteY51" fmla="*/ 107422 h 1415999"/>
              <a:gd name="connsiteX52" fmla="*/ 558045 w 1702999"/>
              <a:gd name="connsiteY52" fmla="*/ 165154 h 14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702999" h="1415999">
                <a:moveTo>
                  <a:pt x="1096847" y="299860"/>
                </a:moveTo>
                <a:cubicBezTo>
                  <a:pt x="1080811" y="287031"/>
                  <a:pt x="1066154" y="272256"/>
                  <a:pt x="1048740" y="261372"/>
                </a:cubicBezTo>
                <a:cubicBezTo>
                  <a:pt x="1040140" y="255997"/>
                  <a:pt x="1029627" y="254537"/>
                  <a:pt x="1019875" y="251751"/>
                </a:cubicBezTo>
                <a:cubicBezTo>
                  <a:pt x="1007160" y="248118"/>
                  <a:pt x="994298" y="244998"/>
                  <a:pt x="981389" y="242129"/>
                </a:cubicBezTo>
                <a:cubicBezTo>
                  <a:pt x="965425" y="238581"/>
                  <a:pt x="948946" y="237206"/>
                  <a:pt x="933282" y="232507"/>
                </a:cubicBezTo>
                <a:cubicBezTo>
                  <a:pt x="817398" y="197740"/>
                  <a:pt x="958309" y="225453"/>
                  <a:pt x="827446" y="203641"/>
                </a:cubicBezTo>
                <a:lnTo>
                  <a:pt x="490695" y="213263"/>
                </a:lnTo>
                <a:cubicBezTo>
                  <a:pt x="451209" y="215143"/>
                  <a:pt x="392664" y="228025"/>
                  <a:pt x="355994" y="242129"/>
                </a:cubicBezTo>
                <a:cubicBezTo>
                  <a:pt x="335914" y="249852"/>
                  <a:pt x="317152" y="260691"/>
                  <a:pt x="298265" y="270994"/>
                </a:cubicBezTo>
                <a:cubicBezTo>
                  <a:pt x="281848" y="279949"/>
                  <a:pt x="265534" y="289215"/>
                  <a:pt x="250158" y="299860"/>
                </a:cubicBezTo>
                <a:cubicBezTo>
                  <a:pt x="135181" y="379463"/>
                  <a:pt x="213737" y="337315"/>
                  <a:pt x="134700" y="376835"/>
                </a:cubicBezTo>
                <a:cubicBezTo>
                  <a:pt x="113424" y="398113"/>
                  <a:pt x="99987" y="407777"/>
                  <a:pt x="86593" y="434566"/>
                </a:cubicBezTo>
                <a:cubicBezTo>
                  <a:pt x="82057" y="443638"/>
                  <a:pt x="81508" y="454360"/>
                  <a:pt x="76972" y="463432"/>
                </a:cubicBezTo>
                <a:cubicBezTo>
                  <a:pt x="68609" y="480159"/>
                  <a:pt x="56470" y="494815"/>
                  <a:pt x="48107" y="511542"/>
                </a:cubicBezTo>
                <a:cubicBezTo>
                  <a:pt x="43571" y="520613"/>
                  <a:pt x="42481" y="531085"/>
                  <a:pt x="38486" y="540407"/>
                </a:cubicBezTo>
                <a:cubicBezTo>
                  <a:pt x="32836" y="553591"/>
                  <a:pt x="25068" y="565788"/>
                  <a:pt x="19243" y="578895"/>
                </a:cubicBezTo>
                <a:cubicBezTo>
                  <a:pt x="12229" y="594678"/>
                  <a:pt x="6414" y="610968"/>
                  <a:pt x="0" y="627004"/>
                </a:cubicBezTo>
                <a:cubicBezTo>
                  <a:pt x="3207" y="710394"/>
                  <a:pt x="1318" y="794136"/>
                  <a:pt x="9621" y="877173"/>
                </a:cubicBezTo>
                <a:cubicBezTo>
                  <a:pt x="11048" y="891445"/>
                  <a:pt x="23214" y="902477"/>
                  <a:pt x="28864" y="915661"/>
                </a:cubicBezTo>
                <a:cubicBezTo>
                  <a:pt x="56947" y="981190"/>
                  <a:pt x="8807" y="931476"/>
                  <a:pt x="96215" y="1040745"/>
                </a:cubicBezTo>
                <a:cubicBezTo>
                  <a:pt x="194226" y="1163268"/>
                  <a:pt x="70088" y="1011715"/>
                  <a:pt x="182808" y="1136964"/>
                </a:cubicBezTo>
                <a:cubicBezTo>
                  <a:pt x="196546" y="1152229"/>
                  <a:pt x="205945" y="1171430"/>
                  <a:pt x="221294" y="1185074"/>
                </a:cubicBezTo>
                <a:cubicBezTo>
                  <a:pt x="235271" y="1197498"/>
                  <a:pt x="254277" y="1202939"/>
                  <a:pt x="269401" y="1213939"/>
                </a:cubicBezTo>
                <a:cubicBezTo>
                  <a:pt x="289659" y="1228673"/>
                  <a:pt x="305797" y="1248920"/>
                  <a:pt x="327130" y="1262049"/>
                </a:cubicBezTo>
                <a:cubicBezTo>
                  <a:pt x="369564" y="1288164"/>
                  <a:pt x="415327" y="1295625"/>
                  <a:pt x="461830" y="1310158"/>
                </a:cubicBezTo>
                <a:cubicBezTo>
                  <a:pt x="581944" y="1347696"/>
                  <a:pt x="508784" y="1332417"/>
                  <a:pt x="606152" y="1348646"/>
                </a:cubicBezTo>
                <a:cubicBezTo>
                  <a:pt x="663089" y="1369998"/>
                  <a:pt x="692475" y="1383370"/>
                  <a:pt x="750474" y="1396755"/>
                </a:cubicBezTo>
                <a:cubicBezTo>
                  <a:pt x="769483" y="1401142"/>
                  <a:pt x="788744" y="1404987"/>
                  <a:pt x="808203" y="1406377"/>
                </a:cubicBezTo>
                <a:cubicBezTo>
                  <a:pt x="878654" y="1411409"/>
                  <a:pt x="949318" y="1412792"/>
                  <a:pt x="1019875" y="1415999"/>
                </a:cubicBezTo>
                <a:cubicBezTo>
                  <a:pt x="1084018" y="1409584"/>
                  <a:pt x="1148651" y="1406940"/>
                  <a:pt x="1212305" y="1396755"/>
                </a:cubicBezTo>
                <a:cubicBezTo>
                  <a:pt x="1229359" y="1394026"/>
                  <a:pt x="1244027" y="1382973"/>
                  <a:pt x="1260412" y="1377511"/>
                </a:cubicBezTo>
                <a:cubicBezTo>
                  <a:pt x="1272957" y="1373329"/>
                  <a:pt x="1286069" y="1371096"/>
                  <a:pt x="1298898" y="1367889"/>
                </a:cubicBezTo>
                <a:cubicBezTo>
                  <a:pt x="1314934" y="1358267"/>
                  <a:pt x="1331881" y="1350024"/>
                  <a:pt x="1347005" y="1339024"/>
                </a:cubicBezTo>
                <a:cubicBezTo>
                  <a:pt x="1367263" y="1324290"/>
                  <a:pt x="1383892" y="1304809"/>
                  <a:pt x="1404734" y="1290914"/>
                </a:cubicBezTo>
                <a:cubicBezTo>
                  <a:pt x="1531230" y="1206580"/>
                  <a:pt x="1385502" y="1336265"/>
                  <a:pt x="1539434" y="1204317"/>
                </a:cubicBezTo>
                <a:cubicBezTo>
                  <a:pt x="1560096" y="1186606"/>
                  <a:pt x="1577102" y="1164976"/>
                  <a:pt x="1597163" y="1146586"/>
                </a:cubicBezTo>
                <a:cubicBezTo>
                  <a:pt x="1615628" y="1129659"/>
                  <a:pt x="1635649" y="1114513"/>
                  <a:pt x="1654892" y="1098477"/>
                </a:cubicBezTo>
                <a:cubicBezTo>
                  <a:pt x="1664513" y="1082440"/>
                  <a:pt x="1677842" y="1068109"/>
                  <a:pt x="1683756" y="1050367"/>
                </a:cubicBezTo>
                <a:cubicBezTo>
                  <a:pt x="1686414" y="1042394"/>
                  <a:pt x="1702675" y="908628"/>
                  <a:pt x="1702999" y="906039"/>
                </a:cubicBezTo>
                <a:cubicBezTo>
                  <a:pt x="1696977" y="761494"/>
                  <a:pt x="1700073" y="708182"/>
                  <a:pt x="1683756" y="588517"/>
                </a:cubicBezTo>
                <a:cubicBezTo>
                  <a:pt x="1678056" y="546718"/>
                  <a:pt x="1673664" y="504613"/>
                  <a:pt x="1664513" y="463432"/>
                </a:cubicBezTo>
                <a:cubicBezTo>
                  <a:pt x="1659959" y="442940"/>
                  <a:pt x="1624742" y="371485"/>
                  <a:pt x="1616406" y="357591"/>
                </a:cubicBezTo>
                <a:cubicBezTo>
                  <a:pt x="1595659" y="323011"/>
                  <a:pt x="1531252" y="255918"/>
                  <a:pt x="1510570" y="242129"/>
                </a:cubicBezTo>
                <a:cubicBezTo>
                  <a:pt x="1500949" y="235714"/>
                  <a:pt x="1490301" y="230621"/>
                  <a:pt x="1481706" y="222885"/>
                </a:cubicBezTo>
                <a:cubicBezTo>
                  <a:pt x="1278030" y="39569"/>
                  <a:pt x="1528162" y="245702"/>
                  <a:pt x="1356627" y="117044"/>
                </a:cubicBezTo>
                <a:cubicBezTo>
                  <a:pt x="1343798" y="107422"/>
                  <a:pt x="1332484" y="95350"/>
                  <a:pt x="1318141" y="88178"/>
                </a:cubicBezTo>
                <a:cubicBezTo>
                  <a:pt x="1306314" y="82264"/>
                  <a:pt x="1292484" y="81764"/>
                  <a:pt x="1279655" y="78557"/>
                </a:cubicBezTo>
                <a:cubicBezTo>
                  <a:pt x="1266826" y="68935"/>
                  <a:pt x="1256271" y="55085"/>
                  <a:pt x="1241169" y="49691"/>
                </a:cubicBezTo>
                <a:cubicBezTo>
                  <a:pt x="1210368" y="38690"/>
                  <a:pt x="1177026" y="36862"/>
                  <a:pt x="1144954" y="30447"/>
                </a:cubicBezTo>
                <a:cubicBezTo>
                  <a:pt x="1043291" y="10113"/>
                  <a:pt x="1113175" y="21786"/>
                  <a:pt x="933282" y="11203"/>
                </a:cubicBezTo>
                <a:cubicBezTo>
                  <a:pt x="863601" y="13606"/>
                  <a:pt x="689874" y="-33675"/>
                  <a:pt x="615774" y="49691"/>
                </a:cubicBezTo>
                <a:cubicBezTo>
                  <a:pt x="600409" y="66977"/>
                  <a:pt x="590117" y="88178"/>
                  <a:pt x="577288" y="107422"/>
                </a:cubicBezTo>
                <a:cubicBezTo>
                  <a:pt x="552708" y="144294"/>
                  <a:pt x="558045" y="124724"/>
                  <a:pt x="558045" y="16515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402150">
            <a:off x="3374159" y="2383326"/>
            <a:ext cx="3072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Rate is effected . . . 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158154" y="2950308"/>
            <a:ext cx="1055077" cy="16998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691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2-19 at 5.0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23" y="1065105"/>
            <a:ext cx="8049846" cy="53749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1304844">
            <a:off x="1469551" y="143372"/>
            <a:ext cx="5879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Libian SC"/>
              </a:rPr>
              <a:t>s</a:t>
            </a:r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croll to Bottom: </a:t>
            </a:r>
          </a:p>
          <a:p>
            <a:r>
              <a:rPr lang="en-US" sz="2800" dirty="0">
                <a:solidFill>
                  <a:srgbClr val="FF0000"/>
                </a:solidFill>
                <a:latin typeface="Libian SC"/>
              </a:rPr>
              <a:t>b</a:t>
            </a:r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ottom half of Final Results displayed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3315415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5.0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2" y="1092653"/>
            <a:ext cx="7922845" cy="5533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304844">
            <a:off x="1777862" y="69273"/>
            <a:ext cx="5419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scroll back to Top: </a:t>
            </a:r>
          </a:p>
          <a:p>
            <a:r>
              <a:rPr lang="en-US" sz="2800" dirty="0">
                <a:solidFill>
                  <a:srgbClr val="FF0000"/>
                </a:solidFill>
                <a:latin typeface="Libian SC"/>
              </a:rPr>
              <a:t>t</a:t>
            </a:r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op half of Final Results displayed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7072924" y="1857590"/>
            <a:ext cx="889000" cy="360025"/>
          </a:xfrm>
          <a:custGeom>
            <a:avLst/>
            <a:gdLst>
              <a:gd name="connsiteX0" fmla="*/ 917431 w 1182233"/>
              <a:gd name="connsiteY0" fmla="*/ 48938 h 471798"/>
              <a:gd name="connsiteX1" fmla="*/ 734624 w 1182233"/>
              <a:gd name="connsiteY1" fmla="*/ 39316 h 471798"/>
              <a:gd name="connsiteX2" fmla="*/ 513330 w 1182233"/>
              <a:gd name="connsiteY2" fmla="*/ 20072 h 471798"/>
              <a:gd name="connsiteX3" fmla="*/ 176579 w 1182233"/>
              <a:gd name="connsiteY3" fmla="*/ 39316 h 471798"/>
              <a:gd name="connsiteX4" fmla="*/ 128471 w 1182233"/>
              <a:gd name="connsiteY4" fmla="*/ 58560 h 471798"/>
              <a:gd name="connsiteX5" fmla="*/ 99607 w 1182233"/>
              <a:gd name="connsiteY5" fmla="*/ 68181 h 471798"/>
              <a:gd name="connsiteX6" fmla="*/ 22635 w 1182233"/>
              <a:gd name="connsiteY6" fmla="*/ 164400 h 471798"/>
              <a:gd name="connsiteX7" fmla="*/ 13014 w 1182233"/>
              <a:gd name="connsiteY7" fmla="*/ 202888 h 471798"/>
              <a:gd name="connsiteX8" fmla="*/ 13014 w 1182233"/>
              <a:gd name="connsiteY8" fmla="*/ 289485 h 471798"/>
              <a:gd name="connsiteX9" fmla="*/ 109228 w 1182233"/>
              <a:gd name="connsiteY9" fmla="*/ 318351 h 471798"/>
              <a:gd name="connsiteX10" fmla="*/ 157336 w 1182233"/>
              <a:gd name="connsiteY10" fmla="*/ 347216 h 471798"/>
              <a:gd name="connsiteX11" fmla="*/ 215064 w 1182233"/>
              <a:gd name="connsiteY11" fmla="*/ 356838 h 471798"/>
              <a:gd name="connsiteX12" fmla="*/ 253550 w 1182233"/>
              <a:gd name="connsiteY12" fmla="*/ 366460 h 471798"/>
              <a:gd name="connsiteX13" fmla="*/ 301658 w 1182233"/>
              <a:gd name="connsiteY13" fmla="*/ 385704 h 471798"/>
              <a:gd name="connsiteX14" fmla="*/ 349765 w 1182233"/>
              <a:gd name="connsiteY14" fmla="*/ 395326 h 471798"/>
              <a:gd name="connsiteX15" fmla="*/ 407494 w 1182233"/>
              <a:gd name="connsiteY15" fmla="*/ 414569 h 471798"/>
              <a:gd name="connsiteX16" fmla="*/ 542194 w 1182233"/>
              <a:gd name="connsiteY16" fmla="*/ 443435 h 471798"/>
              <a:gd name="connsiteX17" fmla="*/ 667273 w 1182233"/>
              <a:gd name="connsiteY17" fmla="*/ 453057 h 471798"/>
              <a:gd name="connsiteX18" fmla="*/ 1071375 w 1182233"/>
              <a:gd name="connsiteY18" fmla="*/ 453057 h 471798"/>
              <a:gd name="connsiteX19" fmla="*/ 1100239 w 1182233"/>
              <a:gd name="connsiteY19" fmla="*/ 443435 h 471798"/>
              <a:gd name="connsiteX20" fmla="*/ 1129104 w 1182233"/>
              <a:gd name="connsiteY20" fmla="*/ 424191 h 471798"/>
              <a:gd name="connsiteX21" fmla="*/ 1167589 w 1182233"/>
              <a:gd name="connsiteY21" fmla="*/ 404948 h 471798"/>
              <a:gd name="connsiteX22" fmla="*/ 1167589 w 1182233"/>
              <a:gd name="connsiteY22" fmla="*/ 260619 h 471798"/>
              <a:gd name="connsiteX23" fmla="*/ 1148347 w 1182233"/>
              <a:gd name="connsiteY23" fmla="*/ 231754 h 471798"/>
              <a:gd name="connsiteX24" fmla="*/ 1129104 w 1182233"/>
              <a:gd name="connsiteY24" fmla="*/ 193266 h 471798"/>
              <a:gd name="connsiteX25" fmla="*/ 1080996 w 1182233"/>
              <a:gd name="connsiteY25" fmla="*/ 154778 h 471798"/>
              <a:gd name="connsiteX26" fmla="*/ 1023267 w 1182233"/>
              <a:gd name="connsiteY26" fmla="*/ 106669 h 471798"/>
              <a:gd name="connsiteX27" fmla="*/ 946296 w 1182233"/>
              <a:gd name="connsiteY27" fmla="*/ 77803 h 471798"/>
              <a:gd name="connsiteX28" fmla="*/ 907810 w 1182233"/>
              <a:gd name="connsiteY28" fmla="*/ 48938 h 471798"/>
              <a:gd name="connsiteX29" fmla="*/ 859703 w 1182233"/>
              <a:gd name="connsiteY29" fmla="*/ 29694 h 471798"/>
              <a:gd name="connsiteX30" fmla="*/ 773109 w 1182233"/>
              <a:gd name="connsiteY30" fmla="*/ 828 h 471798"/>
              <a:gd name="connsiteX31" fmla="*/ 705759 w 1182233"/>
              <a:gd name="connsiteY31" fmla="*/ 828 h 47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182233" h="471798">
                <a:moveTo>
                  <a:pt x="917431" y="48938"/>
                </a:moveTo>
                <a:lnTo>
                  <a:pt x="734624" y="39316"/>
                </a:lnTo>
                <a:cubicBezTo>
                  <a:pt x="660769" y="34040"/>
                  <a:pt x="587373" y="20072"/>
                  <a:pt x="513330" y="20072"/>
                </a:cubicBezTo>
                <a:cubicBezTo>
                  <a:pt x="400897" y="20072"/>
                  <a:pt x="288829" y="32901"/>
                  <a:pt x="176579" y="39316"/>
                </a:cubicBezTo>
                <a:cubicBezTo>
                  <a:pt x="160543" y="45731"/>
                  <a:pt x="144643" y="52496"/>
                  <a:pt x="128471" y="58560"/>
                </a:cubicBezTo>
                <a:cubicBezTo>
                  <a:pt x="118975" y="62121"/>
                  <a:pt x="107612" y="61954"/>
                  <a:pt x="99607" y="68181"/>
                </a:cubicBezTo>
                <a:cubicBezTo>
                  <a:pt x="44077" y="111373"/>
                  <a:pt x="47544" y="114580"/>
                  <a:pt x="22635" y="164400"/>
                </a:cubicBezTo>
                <a:cubicBezTo>
                  <a:pt x="19428" y="177229"/>
                  <a:pt x="16647" y="190173"/>
                  <a:pt x="13014" y="202888"/>
                </a:cubicBezTo>
                <a:cubicBezTo>
                  <a:pt x="3834" y="235018"/>
                  <a:pt x="-10993" y="251071"/>
                  <a:pt x="13014" y="289485"/>
                </a:cubicBezTo>
                <a:cubicBezTo>
                  <a:pt x="26022" y="310299"/>
                  <a:pt x="95737" y="316102"/>
                  <a:pt x="109228" y="318351"/>
                </a:cubicBezTo>
                <a:cubicBezTo>
                  <a:pt x="125264" y="327973"/>
                  <a:pt x="139761" y="340825"/>
                  <a:pt x="157336" y="347216"/>
                </a:cubicBezTo>
                <a:cubicBezTo>
                  <a:pt x="175670" y="353883"/>
                  <a:pt x="195935" y="353012"/>
                  <a:pt x="215064" y="356838"/>
                </a:cubicBezTo>
                <a:cubicBezTo>
                  <a:pt x="228031" y="359432"/>
                  <a:pt x="241005" y="362278"/>
                  <a:pt x="253550" y="366460"/>
                </a:cubicBezTo>
                <a:cubicBezTo>
                  <a:pt x="269935" y="371922"/>
                  <a:pt x="285115" y="380741"/>
                  <a:pt x="301658" y="385704"/>
                </a:cubicBezTo>
                <a:cubicBezTo>
                  <a:pt x="317322" y="390403"/>
                  <a:pt x="333988" y="391023"/>
                  <a:pt x="349765" y="395326"/>
                </a:cubicBezTo>
                <a:cubicBezTo>
                  <a:pt x="369334" y="400663"/>
                  <a:pt x="388066" y="408740"/>
                  <a:pt x="407494" y="414569"/>
                </a:cubicBezTo>
                <a:cubicBezTo>
                  <a:pt x="437618" y="423606"/>
                  <a:pt x="532174" y="442664"/>
                  <a:pt x="542194" y="443435"/>
                </a:cubicBezTo>
                <a:lnTo>
                  <a:pt x="667273" y="453057"/>
                </a:lnTo>
                <a:cubicBezTo>
                  <a:pt x="827070" y="485018"/>
                  <a:pt x="733249" y="469964"/>
                  <a:pt x="1071375" y="453057"/>
                </a:cubicBezTo>
                <a:cubicBezTo>
                  <a:pt x="1081504" y="452551"/>
                  <a:pt x="1091168" y="447971"/>
                  <a:pt x="1100239" y="443435"/>
                </a:cubicBezTo>
                <a:cubicBezTo>
                  <a:pt x="1110582" y="438263"/>
                  <a:pt x="1119064" y="429928"/>
                  <a:pt x="1129104" y="424191"/>
                </a:cubicBezTo>
                <a:cubicBezTo>
                  <a:pt x="1141557" y="417075"/>
                  <a:pt x="1154761" y="411362"/>
                  <a:pt x="1167589" y="404948"/>
                </a:cubicBezTo>
                <a:cubicBezTo>
                  <a:pt x="1187020" y="346656"/>
                  <a:pt x="1187209" y="358723"/>
                  <a:pt x="1167589" y="260619"/>
                </a:cubicBezTo>
                <a:cubicBezTo>
                  <a:pt x="1165321" y="249280"/>
                  <a:pt x="1154084" y="241794"/>
                  <a:pt x="1148347" y="231754"/>
                </a:cubicBezTo>
                <a:cubicBezTo>
                  <a:pt x="1141231" y="219300"/>
                  <a:pt x="1138549" y="204061"/>
                  <a:pt x="1129104" y="193266"/>
                </a:cubicBezTo>
                <a:cubicBezTo>
                  <a:pt x="1115581" y="177810"/>
                  <a:pt x="1096451" y="168302"/>
                  <a:pt x="1080996" y="154778"/>
                </a:cubicBezTo>
                <a:cubicBezTo>
                  <a:pt x="1058802" y="135358"/>
                  <a:pt x="1050836" y="118485"/>
                  <a:pt x="1023267" y="106669"/>
                </a:cubicBezTo>
                <a:cubicBezTo>
                  <a:pt x="952745" y="76444"/>
                  <a:pt x="1016266" y="121536"/>
                  <a:pt x="946296" y="77803"/>
                </a:cubicBezTo>
                <a:cubicBezTo>
                  <a:pt x="932698" y="69304"/>
                  <a:pt x="921828" y="56726"/>
                  <a:pt x="907810" y="48938"/>
                </a:cubicBezTo>
                <a:cubicBezTo>
                  <a:pt x="892712" y="40550"/>
                  <a:pt x="875485" y="36709"/>
                  <a:pt x="859703" y="29694"/>
                </a:cubicBezTo>
                <a:cubicBezTo>
                  <a:pt x="816036" y="10285"/>
                  <a:pt x="824512" y="5112"/>
                  <a:pt x="773109" y="828"/>
                </a:cubicBezTo>
                <a:cubicBezTo>
                  <a:pt x="750737" y="-1036"/>
                  <a:pt x="728209" y="828"/>
                  <a:pt x="705759" y="828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1304844">
            <a:off x="2753484" y="2639433"/>
            <a:ext cx="4163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Lastly, click Report Button</a:t>
            </a:r>
            <a:endParaRPr lang="en-US" sz="2800" b="1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271846" y="2217615"/>
            <a:ext cx="801077" cy="4689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037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2-19 at 5.01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594270"/>
            <a:ext cx="8049846" cy="572642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852615" y="889000"/>
            <a:ext cx="2051854" cy="547077"/>
          </a:xfrm>
          <a:custGeom>
            <a:avLst/>
            <a:gdLst>
              <a:gd name="connsiteX0" fmla="*/ 1973385 w 2051854"/>
              <a:gd name="connsiteY0" fmla="*/ 87923 h 547077"/>
              <a:gd name="connsiteX1" fmla="*/ 1944077 w 2051854"/>
              <a:gd name="connsiteY1" fmla="*/ 39077 h 547077"/>
              <a:gd name="connsiteX2" fmla="*/ 1914770 w 2051854"/>
              <a:gd name="connsiteY2" fmla="*/ 29308 h 547077"/>
              <a:gd name="connsiteX3" fmla="*/ 1856154 w 2051854"/>
              <a:gd name="connsiteY3" fmla="*/ 19538 h 547077"/>
              <a:gd name="connsiteX4" fmla="*/ 1817077 w 2051854"/>
              <a:gd name="connsiteY4" fmla="*/ 9769 h 547077"/>
              <a:gd name="connsiteX5" fmla="*/ 1465385 w 2051854"/>
              <a:gd name="connsiteY5" fmla="*/ 0 h 547077"/>
              <a:gd name="connsiteX6" fmla="*/ 400539 w 2051854"/>
              <a:gd name="connsiteY6" fmla="*/ 9769 h 547077"/>
              <a:gd name="connsiteX7" fmla="*/ 322385 w 2051854"/>
              <a:gd name="connsiteY7" fmla="*/ 19538 h 547077"/>
              <a:gd name="connsiteX8" fmla="*/ 293077 w 2051854"/>
              <a:gd name="connsiteY8" fmla="*/ 29308 h 547077"/>
              <a:gd name="connsiteX9" fmla="*/ 244231 w 2051854"/>
              <a:gd name="connsiteY9" fmla="*/ 39077 h 547077"/>
              <a:gd name="connsiteX10" fmla="*/ 175847 w 2051854"/>
              <a:gd name="connsiteY10" fmla="*/ 78154 h 547077"/>
              <a:gd name="connsiteX11" fmla="*/ 146539 w 2051854"/>
              <a:gd name="connsiteY11" fmla="*/ 87923 h 547077"/>
              <a:gd name="connsiteX12" fmla="*/ 48847 w 2051854"/>
              <a:gd name="connsiteY12" fmla="*/ 156308 h 547077"/>
              <a:gd name="connsiteX13" fmla="*/ 0 w 2051854"/>
              <a:gd name="connsiteY13" fmla="*/ 244231 h 547077"/>
              <a:gd name="connsiteX14" fmla="*/ 19539 w 2051854"/>
              <a:gd name="connsiteY14" fmla="*/ 351692 h 547077"/>
              <a:gd name="connsiteX15" fmla="*/ 48847 w 2051854"/>
              <a:gd name="connsiteY15" fmla="*/ 361462 h 547077"/>
              <a:gd name="connsiteX16" fmla="*/ 146539 w 2051854"/>
              <a:gd name="connsiteY16" fmla="*/ 400538 h 547077"/>
              <a:gd name="connsiteX17" fmla="*/ 293077 w 2051854"/>
              <a:gd name="connsiteY17" fmla="*/ 459154 h 547077"/>
              <a:gd name="connsiteX18" fmla="*/ 371231 w 2051854"/>
              <a:gd name="connsiteY18" fmla="*/ 478692 h 547077"/>
              <a:gd name="connsiteX19" fmla="*/ 429847 w 2051854"/>
              <a:gd name="connsiteY19" fmla="*/ 498231 h 547077"/>
              <a:gd name="connsiteX20" fmla="*/ 664308 w 2051854"/>
              <a:gd name="connsiteY20" fmla="*/ 508000 h 547077"/>
              <a:gd name="connsiteX21" fmla="*/ 869462 w 2051854"/>
              <a:gd name="connsiteY21" fmla="*/ 517769 h 547077"/>
              <a:gd name="connsiteX22" fmla="*/ 1103923 w 2051854"/>
              <a:gd name="connsiteY22" fmla="*/ 537308 h 547077"/>
              <a:gd name="connsiteX23" fmla="*/ 1240693 w 2051854"/>
              <a:gd name="connsiteY23" fmla="*/ 547077 h 547077"/>
              <a:gd name="connsiteX24" fmla="*/ 1797539 w 2051854"/>
              <a:gd name="connsiteY24" fmla="*/ 537308 h 547077"/>
              <a:gd name="connsiteX25" fmla="*/ 1826847 w 2051854"/>
              <a:gd name="connsiteY25" fmla="*/ 508000 h 547077"/>
              <a:gd name="connsiteX26" fmla="*/ 1865923 w 2051854"/>
              <a:gd name="connsiteY26" fmla="*/ 498231 h 547077"/>
              <a:gd name="connsiteX27" fmla="*/ 1924539 w 2051854"/>
              <a:gd name="connsiteY27" fmla="*/ 459154 h 547077"/>
              <a:gd name="connsiteX28" fmla="*/ 1973385 w 2051854"/>
              <a:gd name="connsiteY28" fmla="*/ 429846 h 547077"/>
              <a:gd name="connsiteX29" fmla="*/ 2032000 w 2051854"/>
              <a:gd name="connsiteY29" fmla="*/ 361462 h 547077"/>
              <a:gd name="connsiteX30" fmla="*/ 2041770 w 2051854"/>
              <a:gd name="connsiteY30" fmla="*/ 224692 h 547077"/>
              <a:gd name="connsiteX31" fmla="*/ 2022231 w 2051854"/>
              <a:gd name="connsiteY31" fmla="*/ 195385 h 547077"/>
              <a:gd name="connsiteX32" fmla="*/ 1992923 w 2051854"/>
              <a:gd name="connsiteY32" fmla="*/ 146538 h 547077"/>
              <a:gd name="connsiteX33" fmla="*/ 1973385 w 2051854"/>
              <a:gd name="connsiteY33" fmla="*/ 117231 h 547077"/>
              <a:gd name="connsiteX34" fmla="*/ 1944077 w 2051854"/>
              <a:gd name="connsiteY34" fmla="*/ 107462 h 547077"/>
              <a:gd name="connsiteX35" fmla="*/ 1875693 w 2051854"/>
              <a:gd name="connsiteY35" fmla="*/ 78154 h 547077"/>
              <a:gd name="connsiteX36" fmla="*/ 1826847 w 2051854"/>
              <a:gd name="connsiteY36" fmla="*/ 58615 h 547077"/>
              <a:gd name="connsiteX37" fmla="*/ 1631462 w 2051854"/>
              <a:gd name="connsiteY37" fmla="*/ 48846 h 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51854" h="547077">
                <a:moveTo>
                  <a:pt x="1973385" y="87923"/>
                </a:moveTo>
                <a:cubicBezTo>
                  <a:pt x="1963616" y="71641"/>
                  <a:pt x="1957504" y="52504"/>
                  <a:pt x="1944077" y="39077"/>
                </a:cubicBezTo>
                <a:cubicBezTo>
                  <a:pt x="1936796" y="31796"/>
                  <a:pt x="1924822" y="31542"/>
                  <a:pt x="1914770" y="29308"/>
                </a:cubicBezTo>
                <a:cubicBezTo>
                  <a:pt x="1895434" y="25011"/>
                  <a:pt x="1875578" y="23423"/>
                  <a:pt x="1856154" y="19538"/>
                </a:cubicBezTo>
                <a:cubicBezTo>
                  <a:pt x="1842988" y="16905"/>
                  <a:pt x="1830487" y="10439"/>
                  <a:pt x="1817077" y="9769"/>
                </a:cubicBezTo>
                <a:cubicBezTo>
                  <a:pt x="1699947" y="3913"/>
                  <a:pt x="1582616" y="3256"/>
                  <a:pt x="1465385" y="0"/>
                </a:cubicBezTo>
                <a:lnTo>
                  <a:pt x="400539" y="9769"/>
                </a:lnTo>
                <a:cubicBezTo>
                  <a:pt x="374289" y="10218"/>
                  <a:pt x="348216" y="14841"/>
                  <a:pt x="322385" y="19538"/>
                </a:cubicBezTo>
                <a:cubicBezTo>
                  <a:pt x="312253" y="21380"/>
                  <a:pt x="303067" y="26810"/>
                  <a:pt x="293077" y="29308"/>
                </a:cubicBezTo>
                <a:cubicBezTo>
                  <a:pt x="276968" y="33335"/>
                  <a:pt x="260513" y="35821"/>
                  <a:pt x="244231" y="39077"/>
                </a:cubicBezTo>
                <a:cubicBezTo>
                  <a:pt x="214802" y="58696"/>
                  <a:pt x="210546" y="63283"/>
                  <a:pt x="175847" y="78154"/>
                </a:cubicBezTo>
                <a:cubicBezTo>
                  <a:pt x="166382" y="82211"/>
                  <a:pt x="156308" y="84667"/>
                  <a:pt x="146539" y="87923"/>
                </a:cubicBezTo>
                <a:cubicBezTo>
                  <a:pt x="142649" y="90517"/>
                  <a:pt x="59371" y="144469"/>
                  <a:pt x="48847" y="156308"/>
                </a:cubicBezTo>
                <a:cubicBezTo>
                  <a:pt x="13016" y="196618"/>
                  <a:pt x="13268" y="204431"/>
                  <a:pt x="0" y="244231"/>
                </a:cubicBezTo>
                <a:cubicBezTo>
                  <a:pt x="6513" y="280051"/>
                  <a:pt x="5536" y="318085"/>
                  <a:pt x="19539" y="351692"/>
                </a:cubicBezTo>
                <a:cubicBezTo>
                  <a:pt x="23500" y="361198"/>
                  <a:pt x="39906" y="356353"/>
                  <a:pt x="48847" y="361462"/>
                </a:cubicBezTo>
                <a:cubicBezTo>
                  <a:pt x="127998" y="406692"/>
                  <a:pt x="42386" y="383180"/>
                  <a:pt x="146539" y="400538"/>
                </a:cubicBezTo>
                <a:cubicBezTo>
                  <a:pt x="191841" y="419953"/>
                  <a:pt x="246288" y="444533"/>
                  <a:pt x="293077" y="459154"/>
                </a:cubicBezTo>
                <a:cubicBezTo>
                  <a:pt x="318708" y="467164"/>
                  <a:pt x="345411" y="471315"/>
                  <a:pt x="371231" y="478692"/>
                </a:cubicBezTo>
                <a:cubicBezTo>
                  <a:pt x="391034" y="484350"/>
                  <a:pt x="409354" y="496182"/>
                  <a:pt x="429847" y="498231"/>
                </a:cubicBezTo>
                <a:cubicBezTo>
                  <a:pt x="507680" y="506014"/>
                  <a:pt x="586164" y="504527"/>
                  <a:pt x="664308" y="508000"/>
                </a:cubicBezTo>
                <a:lnTo>
                  <a:pt x="869462" y="517769"/>
                </a:lnTo>
                <a:cubicBezTo>
                  <a:pt x="947713" y="522986"/>
                  <a:pt x="1025698" y="531721"/>
                  <a:pt x="1103923" y="537308"/>
                </a:cubicBezTo>
                <a:lnTo>
                  <a:pt x="1240693" y="547077"/>
                </a:lnTo>
                <a:cubicBezTo>
                  <a:pt x="1426308" y="543821"/>
                  <a:pt x="1612306" y="549657"/>
                  <a:pt x="1797539" y="537308"/>
                </a:cubicBezTo>
                <a:cubicBezTo>
                  <a:pt x="1811324" y="536389"/>
                  <a:pt x="1814851" y="514855"/>
                  <a:pt x="1826847" y="508000"/>
                </a:cubicBezTo>
                <a:cubicBezTo>
                  <a:pt x="1838504" y="501339"/>
                  <a:pt x="1852898" y="501487"/>
                  <a:pt x="1865923" y="498231"/>
                </a:cubicBezTo>
                <a:cubicBezTo>
                  <a:pt x="1885462" y="485205"/>
                  <a:pt x="1904728" y="471761"/>
                  <a:pt x="1924539" y="459154"/>
                </a:cubicBezTo>
                <a:cubicBezTo>
                  <a:pt x="1940558" y="448960"/>
                  <a:pt x="1959958" y="443273"/>
                  <a:pt x="1973385" y="429846"/>
                </a:cubicBezTo>
                <a:cubicBezTo>
                  <a:pt x="2020764" y="382467"/>
                  <a:pt x="2002244" y="406096"/>
                  <a:pt x="2032000" y="361462"/>
                </a:cubicBezTo>
                <a:cubicBezTo>
                  <a:pt x="2048102" y="297056"/>
                  <a:pt x="2062033" y="285479"/>
                  <a:pt x="2041770" y="224692"/>
                </a:cubicBezTo>
                <a:cubicBezTo>
                  <a:pt x="2038057" y="213553"/>
                  <a:pt x="2028744" y="205154"/>
                  <a:pt x="2022231" y="195385"/>
                </a:cubicBezTo>
                <a:cubicBezTo>
                  <a:pt x="2005266" y="144489"/>
                  <a:pt x="2023575" y="184853"/>
                  <a:pt x="1992923" y="146538"/>
                </a:cubicBezTo>
                <a:cubicBezTo>
                  <a:pt x="1985589" y="137370"/>
                  <a:pt x="1982553" y="124565"/>
                  <a:pt x="1973385" y="117231"/>
                </a:cubicBezTo>
                <a:cubicBezTo>
                  <a:pt x="1965344" y="110798"/>
                  <a:pt x="1953846" y="110718"/>
                  <a:pt x="1944077" y="107462"/>
                </a:cubicBezTo>
                <a:cubicBezTo>
                  <a:pt x="1908212" y="71595"/>
                  <a:pt x="1941839" y="97998"/>
                  <a:pt x="1875693" y="78154"/>
                </a:cubicBezTo>
                <a:cubicBezTo>
                  <a:pt x="1858896" y="73115"/>
                  <a:pt x="1843644" y="63654"/>
                  <a:pt x="1826847" y="58615"/>
                </a:cubicBezTo>
                <a:cubicBezTo>
                  <a:pt x="1762354" y="39267"/>
                  <a:pt x="1699732" y="48846"/>
                  <a:pt x="1631462" y="4884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004538" y="1309077"/>
            <a:ext cx="488462" cy="97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723554" y="1309077"/>
            <a:ext cx="488462" cy="97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87154" y="4894385"/>
            <a:ext cx="19538" cy="10355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47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4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088"/>
            <a:ext cx="9144000" cy="5279829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5570828" y="1328157"/>
            <a:ext cx="1184821" cy="346051"/>
          </a:xfrm>
          <a:custGeom>
            <a:avLst/>
            <a:gdLst>
              <a:gd name="connsiteX0" fmla="*/ 0 w 1184821"/>
              <a:gd name="connsiteY0" fmla="*/ 57395 h 346051"/>
              <a:gd name="connsiteX1" fmla="*/ 702367 w 1184821"/>
              <a:gd name="connsiteY1" fmla="*/ 47773 h 346051"/>
              <a:gd name="connsiteX2" fmla="*/ 817825 w 1184821"/>
              <a:gd name="connsiteY2" fmla="*/ 18907 h 346051"/>
              <a:gd name="connsiteX3" fmla="*/ 1164198 w 1184821"/>
              <a:gd name="connsiteY3" fmla="*/ 28529 h 346051"/>
              <a:gd name="connsiteX4" fmla="*/ 1135333 w 1184821"/>
              <a:gd name="connsiteY4" fmla="*/ 211345 h 346051"/>
              <a:gd name="connsiteX5" fmla="*/ 1096847 w 1184821"/>
              <a:gd name="connsiteY5" fmla="*/ 240211 h 346051"/>
              <a:gd name="connsiteX6" fmla="*/ 1058362 w 1184821"/>
              <a:gd name="connsiteY6" fmla="*/ 259454 h 346051"/>
              <a:gd name="connsiteX7" fmla="*/ 981390 w 1184821"/>
              <a:gd name="connsiteY7" fmla="*/ 297942 h 346051"/>
              <a:gd name="connsiteX8" fmla="*/ 942904 w 1184821"/>
              <a:gd name="connsiteY8" fmla="*/ 317186 h 346051"/>
              <a:gd name="connsiteX9" fmla="*/ 856311 w 1184821"/>
              <a:gd name="connsiteY9" fmla="*/ 346051 h 346051"/>
              <a:gd name="connsiteX10" fmla="*/ 529181 w 1184821"/>
              <a:gd name="connsiteY10" fmla="*/ 326808 h 346051"/>
              <a:gd name="connsiteX11" fmla="*/ 471452 w 1184821"/>
              <a:gd name="connsiteY11" fmla="*/ 317186 h 346051"/>
              <a:gd name="connsiteX12" fmla="*/ 38486 w 1184821"/>
              <a:gd name="connsiteY12" fmla="*/ 297942 h 346051"/>
              <a:gd name="connsiteX13" fmla="*/ 28865 w 1184821"/>
              <a:gd name="connsiteY13" fmla="*/ 269076 h 346051"/>
              <a:gd name="connsiteX14" fmla="*/ 48108 w 1184821"/>
              <a:gd name="connsiteY14" fmla="*/ 192101 h 346051"/>
              <a:gd name="connsiteX15" fmla="*/ 57729 w 1184821"/>
              <a:gd name="connsiteY15" fmla="*/ 143992 h 346051"/>
              <a:gd name="connsiteX16" fmla="*/ 67351 w 1184821"/>
              <a:gd name="connsiteY16" fmla="*/ 115126 h 346051"/>
              <a:gd name="connsiteX17" fmla="*/ 67351 w 1184821"/>
              <a:gd name="connsiteY17" fmla="*/ 47773 h 34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84821" h="346051">
                <a:moveTo>
                  <a:pt x="0" y="57395"/>
                </a:moveTo>
                <a:cubicBezTo>
                  <a:pt x="234122" y="54188"/>
                  <a:pt x="468482" y="58780"/>
                  <a:pt x="702367" y="47773"/>
                </a:cubicBezTo>
                <a:cubicBezTo>
                  <a:pt x="741994" y="45908"/>
                  <a:pt x="817825" y="18907"/>
                  <a:pt x="817825" y="18907"/>
                </a:cubicBezTo>
                <a:cubicBezTo>
                  <a:pt x="933283" y="22114"/>
                  <a:pt x="1065422" y="-31338"/>
                  <a:pt x="1164198" y="28529"/>
                </a:cubicBezTo>
                <a:cubicBezTo>
                  <a:pt x="1216958" y="60506"/>
                  <a:pt x="1154038" y="152555"/>
                  <a:pt x="1135333" y="211345"/>
                </a:cubicBezTo>
                <a:cubicBezTo>
                  <a:pt x="1130471" y="226626"/>
                  <a:pt x="1110445" y="231712"/>
                  <a:pt x="1096847" y="240211"/>
                </a:cubicBezTo>
                <a:cubicBezTo>
                  <a:pt x="1084685" y="247813"/>
                  <a:pt x="1070815" y="252338"/>
                  <a:pt x="1058362" y="259454"/>
                </a:cubicBezTo>
                <a:cubicBezTo>
                  <a:pt x="968907" y="310573"/>
                  <a:pt x="1109265" y="241105"/>
                  <a:pt x="981390" y="297942"/>
                </a:cubicBezTo>
                <a:cubicBezTo>
                  <a:pt x="968283" y="303768"/>
                  <a:pt x="956291" y="312037"/>
                  <a:pt x="942904" y="317186"/>
                </a:cubicBezTo>
                <a:cubicBezTo>
                  <a:pt x="914506" y="328109"/>
                  <a:pt x="856311" y="346051"/>
                  <a:pt x="856311" y="346051"/>
                </a:cubicBezTo>
                <a:lnTo>
                  <a:pt x="529181" y="326808"/>
                </a:lnTo>
                <a:cubicBezTo>
                  <a:pt x="509727" y="325349"/>
                  <a:pt x="490927" y="318332"/>
                  <a:pt x="471452" y="317186"/>
                </a:cubicBezTo>
                <a:cubicBezTo>
                  <a:pt x="327237" y="308702"/>
                  <a:pt x="182808" y="304357"/>
                  <a:pt x="38486" y="297942"/>
                </a:cubicBezTo>
                <a:cubicBezTo>
                  <a:pt x="35279" y="288320"/>
                  <a:pt x="27947" y="279177"/>
                  <a:pt x="28865" y="269076"/>
                </a:cubicBezTo>
                <a:cubicBezTo>
                  <a:pt x="31260" y="242737"/>
                  <a:pt x="42161" y="217872"/>
                  <a:pt x="48108" y="192101"/>
                </a:cubicBezTo>
                <a:cubicBezTo>
                  <a:pt x="51785" y="176166"/>
                  <a:pt x="53763" y="159858"/>
                  <a:pt x="57729" y="143992"/>
                </a:cubicBezTo>
                <a:cubicBezTo>
                  <a:pt x="60189" y="134152"/>
                  <a:pt x="66342" y="125218"/>
                  <a:pt x="67351" y="115126"/>
                </a:cubicBezTo>
                <a:cubicBezTo>
                  <a:pt x="69585" y="92786"/>
                  <a:pt x="67351" y="70224"/>
                  <a:pt x="67351" y="4777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20402150">
            <a:off x="5417107" y="1692566"/>
            <a:ext cx="10550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Pull Down </a:t>
            </a:r>
          </a:p>
          <a:p>
            <a:r>
              <a:rPr lang="en-US" sz="1600" dirty="0">
                <a:solidFill>
                  <a:srgbClr val="FF0000"/>
                </a:solidFill>
                <a:latin typeface="Libian SC"/>
              </a:rPr>
              <a:t>a</a:t>
            </a:r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nd Click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427162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4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749"/>
            <a:ext cx="9144000" cy="4817555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7838213" y="4974516"/>
            <a:ext cx="1148236" cy="872153"/>
          </a:xfrm>
          <a:custGeom>
            <a:avLst/>
            <a:gdLst>
              <a:gd name="connsiteX0" fmla="*/ 647919 w 1148236"/>
              <a:gd name="connsiteY0" fmla="*/ 86597 h 872153"/>
              <a:gd name="connsiteX1" fmla="*/ 224575 w 1148236"/>
              <a:gd name="connsiteY1" fmla="*/ 86597 h 872153"/>
              <a:gd name="connsiteX2" fmla="*/ 176468 w 1148236"/>
              <a:gd name="connsiteY2" fmla="*/ 105840 h 872153"/>
              <a:gd name="connsiteX3" fmla="*/ 89874 w 1148236"/>
              <a:gd name="connsiteY3" fmla="*/ 211681 h 872153"/>
              <a:gd name="connsiteX4" fmla="*/ 61010 w 1148236"/>
              <a:gd name="connsiteY4" fmla="*/ 250169 h 872153"/>
              <a:gd name="connsiteX5" fmla="*/ 32146 w 1148236"/>
              <a:gd name="connsiteY5" fmla="*/ 288656 h 872153"/>
              <a:gd name="connsiteX6" fmla="*/ 12903 w 1148236"/>
              <a:gd name="connsiteY6" fmla="*/ 317522 h 872153"/>
              <a:gd name="connsiteX7" fmla="*/ 22524 w 1148236"/>
              <a:gd name="connsiteY7" fmla="*/ 519582 h 872153"/>
              <a:gd name="connsiteX8" fmla="*/ 32146 w 1148236"/>
              <a:gd name="connsiteY8" fmla="*/ 567691 h 872153"/>
              <a:gd name="connsiteX9" fmla="*/ 118739 w 1148236"/>
              <a:gd name="connsiteY9" fmla="*/ 654288 h 872153"/>
              <a:gd name="connsiteX10" fmla="*/ 426626 w 1148236"/>
              <a:gd name="connsiteY10" fmla="*/ 798616 h 872153"/>
              <a:gd name="connsiteX11" fmla="*/ 561326 w 1148236"/>
              <a:gd name="connsiteY11" fmla="*/ 837104 h 872153"/>
              <a:gd name="connsiteX12" fmla="*/ 1042399 w 1148236"/>
              <a:gd name="connsiteY12" fmla="*/ 837104 h 872153"/>
              <a:gd name="connsiteX13" fmla="*/ 1090507 w 1148236"/>
              <a:gd name="connsiteY13" fmla="*/ 808238 h 872153"/>
              <a:gd name="connsiteX14" fmla="*/ 1109750 w 1148236"/>
              <a:gd name="connsiteY14" fmla="*/ 779372 h 872153"/>
              <a:gd name="connsiteX15" fmla="*/ 1138614 w 1148236"/>
              <a:gd name="connsiteY15" fmla="*/ 750507 h 872153"/>
              <a:gd name="connsiteX16" fmla="*/ 1148236 w 1148236"/>
              <a:gd name="connsiteY16" fmla="*/ 673532 h 872153"/>
              <a:gd name="connsiteX17" fmla="*/ 1138614 w 1148236"/>
              <a:gd name="connsiteY17" fmla="*/ 558069 h 872153"/>
              <a:gd name="connsiteX18" fmla="*/ 1109750 w 1148236"/>
              <a:gd name="connsiteY18" fmla="*/ 519582 h 872153"/>
              <a:gd name="connsiteX19" fmla="*/ 1080885 w 1148236"/>
              <a:gd name="connsiteY19" fmla="*/ 471472 h 872153"/>
              <a:gd name="connsiteX20" fmla="*/ 1052021 w 1148236"/>
              <a:gd name="connsiteY20" fmla="*/ 413741 h 872153"/>
              <a:gd name="connsiteX21" fmla="*/ 1013535 w 1148236"/>
              <a:gd name="connsiteY21" fmla="*/ 336766 h 872153"/>
              <a:gd name="connsiteX22" fmla="*/ 946185 w 1148236"/>
              <a:gd name="connsiteY22" fmla="*/ 250169 h 872153"/>
              <a:gd name="connsiteX23" fmla="*/ 811484 w 1148236"/>
              <a:gd name="connsiteY23" fmla="*/ 163572 h 872153"/>
              <a:gd name="connsiteX24" fmla="*/ 715270 w 1148236"/>
              <a:gd name="connsiteY24" fmla="*/ 105840 h 872153"/>
              <a:gd name="connsiteX25" fmla="*/ 619055 w 1148236"/>
              <a:gd name="connsiteY25" fmla="*/ 76975 h 872153"/>
              <a:gd name="connsiteX26" fmla="*/ 445869 w 1148236"/>
              <a:gd name="connsiteY26" fmla="*/ 19243 h 872153"/>
              <a:gd name="connsiteX27" fmla="*/ 224575 w 1148236"/>
              <a:gd name="connsiteY27" fmla="*/ 0 h 872153"/>
              <a:gd name="connsiteX28" fmla="*/ 109117 w 1148236"/>
              <a:gd name="connsiteY28" fmla="*/ 9621 h 872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48236" h="872153">
                <a:moveTo>
                  <a:pt x="647919" y="86597"/>
                </a:moveTo>
                <a:cubicBezTo>
                  <a:pt x="439852" y="62117"/>
                  <a:pt x="473093" y="55531"/>
                  <a:pt x="224575" y="86597"/>
                </a:cubicBezTo>
                <a:cubicBezTo>
                  <a:pt x="207437" y="88739"/>
                  <a:pt x="192504" y="99426"/>
                  <a:pt x="176468" y="105840"/>
                </a:cubicBezTo>
                <a:cubicBezTo>
                  <a:pt x="124926" y="157384"/>
                  <a:pt x="155765" y="123823"/>
                  <a:pt x="89874" y="211681"/>
                </a:cubicBezTo>
                <a:lnTo>
                  <a:pt x="61010" y="250169"/>
                </a:lnTo>
                <a:cubicBezTo>
                  <a:pt x="51389" y="262998"/>
                  <a:pt x="41041" y="275313"/>
                  <a:pt x="32146" y="288656"/>
                </a:cubicBezTo>
                <a:lnTo>
                  <a:pt x="12903" y="317522"/>
                </a:lnTo>
                <a:cubicBezTo>
                  <a:pt x="-9519" y="407208"/>
                  <a:pt x="-404" y="351437"/>
                  <a:pt x="22524" y="519582"/>
                </a:cubicBezTo>
                <a:cubicBezTo>
                  <a:pt x="24734" y="535786"/>
                  <a:pt x="24315" y="553334"/>
                  <a:pt x="32146" y="567691"/>
                </a:cubicBezTo>
                <a:cubicBezTo>
                  <a:pt x="49425" y="599370"/>
                  <a:pt x="86522" y="634957"/>
                  <a:pt x="118739" y="654288"/>
                </a:cubicBezTo>
                <a:cubicBezTo>
                  <a:pt x="525617" y="898426"/>
                  <a:pt x="26575" y="598577"/>
                  <a:pt x="426626" y="798616"/>
                </a:cubicBezTo>
                <a:cubicBezTo>
                  <a:pt x="507481" y="839046"/>
                  <a:pt x="463006" y="824813"/>
                  <a:pt x="561326" y="837104"/>
                </a:cubicBezTo>
                <a:cubicBezTo>
                  <a:pt x="750490" y="891154"/>
                  <a:pt x="669982" y="875900"/>
                  <a:pt x="1042399" y="837104"/>
                </a:cubicBezTo>
                <a:cubicBezTo>
                  <a:pt x="1061000" y="835166"/>
                  <a:pt x="1074471" y="817860"/>
                  <a:pt x="1090507" y="808238"/>
                </a:cubicBezTo>
                <a:cubicBezTo>
                  <a:pt x="1096921" y="798616"/>
                  <a:pt x="1102347" y="788256"/>
                  <a:pt x="1109750" y="779372"/>
                </a:cubicBezTo>
                <a:cubicBezTo>
                  <a:pt x="1118461" y="768919"/>
                  <a:pt x="1133964" y="763295"/>
                  <a:pt x="1138614" y="750507"/>
                </a:cubicBezTo>
                <a:cubicBezTo>
                  <a:pt x="1147451" y="726206"/>
                  <a:pt x="1145029" y="699190"/>
                  <a:pt x="1148236" y="673532"/>
                </a:cubicBezTo>
                <a:cubicBezTo>
                  <a:pt x="1145029" y="635044"/>
                  <a:pt x="1147981" y="595537"/>
                  <a:pt x="1138614" y="558069"/>
                </a:cubicBezTo>
                <a:cubicBezTo>
                  <a:pt x="1134725" y="542512"/>
                  <a:pt x="1118645" y="532925"/>
                  <a:pt x="1109750" y="519582"/>
                </a:cubicBezTo>
                <a:cubicBezTo>
                  <a:pt x="1099376" y="504021"/>
                  <a:pt x="1089840" y="487890"/>
                  <a:pt x="1080885" y="471472"/>
                </a:cubicBezTo>
                <a:cubicBezTo>
                  <a:pt x="1070583" y="452584"/>
                  <a:pt x="1060759" y="433402"/>
                  <a:pt x="1052021" y="413741"/>
                </a:cubicBezTo>
                <a:cubicBezTo>
                  <a:pt x="1028578" y="360993"/>
                  <a:pt x="1062196" y="404895"/>
                  <a:pt x="1013535" y="336766"/>
                </a:cubicBezTo>
                <a:cubicBezTo>
                  <a:pt x="992281" y="307009"/>
                  <a:pt x="976945" y="269944"/>
                  <a:pt x="946185" y="250169"/>
                </a:cubicBezTo>
                <a:lnTo>
                  <a:pt x="811484" y="163572"/>
                </a:lnTo>
                <a:cubicBezTo>
                  <a:pt x="779768" y="143748"/>
                  <a:pt x="751094" y="116588"/>
                  <a:pt x="715270" y="105840"/>
                </a:cubicBezTo>
                <a:cubicBezTo>
                  <a:pt x="683198" y="96218"/>
                  <a:pt x="650932" y="87222"/>
                  <a:pt x="619055" y="76975"/>
                </a:cubicBezTo>
                <a:cubicBezTo>
                  <a:pt x="561123" y="58353"/>
                  <a:pt x="506492" y="24515"/>
                  <a:pt x="445869" y="19243"/>
                </a:cubicBezTo>
                <a:lnTo>
                  <a:pt x="224575" y="0"/>
                </a:lnTo>
                <a:lnTo>
                  <a:pt x="109117" y="962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0402150">
            <a:off x="7211689" y="4647322"/>
            <a:ext cx="1253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Button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2323020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5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789"/>
            <a:ext cx="9144000" cy="263558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2443852" y="3361397"/>
            <a:ext cx="894796" cy="737527"/>
          </a:xfrm>
          <a:custGeom>
            <a:avLst/>
            <a:gdLst>
              <a:gd name="connsiteX0" fmla="*/ 808203 w 894796"/>
              <a:gd name="connsiteY0" fmla="*/ 304542 h 737527"/>
              <a:gd name="connsiteX1" fmla="*/ 798582 w 894796"/>
              <a:gd name="connsiteY1" fmla="*/ 256433 h 737527"/>
              <a:gd name="connsiteX2" fmla="*/ 779339 w 894796"/>
              <a:gd name="connsiteY2" fmla="*/ 227567 h 737527"/>
              <a:gd name="connsiteX3" fmla="*/ 683124 w 894796"/>
              <a:gd name="connsiteY3" fmla="*/ 150592 h 737527"/>
              <a:gd name="connsiteX4" fmla="*/ 625395 w 894796"/>
              <a:gd name="connsiteY4" fmla="*/ 112104 h 737527"/>
              <a:gd name="connsiteX5" fmla="*/ 509938 w 894796"/>
              <a:gd name="connsiteY5" fmla="*/ 63995 h 737527"/>
              <a:gd name="connsiteX6" fmla="*/ 384859 w 894796"/>
              <a:gd name="connsiteY6" fmla="*/ 35129 h 737527"/>
              <a:gd name="connsiteX7" fmla="*/ 144322 w 894796"/>
              <a:gd name="connsiteY7" fmla="*/ 25507 h 737527"/>
              <a:gd name="connsiteX8" fmla="*/ 115458 w 894796"/>
              <a:gd name="connsiteY8" fmla="*/ 44751 h 737527"/>
              <a:gd name="connsiteX9" fmla="*/ 76972 w 894796"/>
              <a:gd name="connsiteY9" fmla="*/ 63995 h 737527"/>
              <a:gd name="connsiteX10" fmla="*/ 48107 w 894796"/>
              <a:gd name="connsiteY10" fmla="*/ 102482 h 737527"/>
              <a:gd name="connsiteX11" fmla="*/ 19243 w 894796"/>
              <a:gd name="connsiteY11" fmla="*/ 131348 h 737527"/>
              <a:gd name="connsiteX12" fmla="*/ 0 w 894796"/>
              <a:gd name="connsiteY12" fmla="*/ 189079 h 737527"/>
              <a:gd name="connsiteX13" fmla="*/ 9622 w 894796"/>
              <a:gd name="connsiteY13" fmla="*/ 516223 h 737527"/>
              <a:gd name="connsiteX14" fmla="*/ 86593 w 894796"/>
              <a:gd name="connsiteY14" fmla="*/ 593199 h 737527"/>
              <a:gd name="connsiteX15" fmla="*/ 125079 w 894796"/>
              <a:gd name="connsiteY15" fmla="*/ 622064 h 737527"/>
              <a:gd name="connsiteX16" fmla="*/ 230915 w 894796"/>
              <a:gd name="connsiteY16" fmla="*/ 670174 h 737527"/>
              <a:gd name="connsiteX17" fmla="*/ 269401 w 894796"/>
              <a:gd name="connsiteY17" fmla="*/ 679796 h 737527"/>
              <a:gd name="connsiteX18" fmla="*/ 404102 w 894796"/>
              <a:gd name="connsiteY18" fmla="*/ 718283 h 737527"/>
              <a:gd name="connsiteX19" fmla="*/ 452209 w 894796"/>
              <a:gd name="connsiteY19" fmla="*/ 727905 h 737527"/>
              <a:gd name="connsiteX20" fmla="*/ 625395 w 894796"/>
              <a:gd name="connsiteY20" fmla="*/ 737527 h 737527"/>
              <a:gd name="connsiteX21" fmla="*/ 760096 w 894796"/>
              <a:gd name="connsiteY21" fmla="*/ 727905 h 737527"/>
              <a:gd name="connsiteX22" fmla="*/ 788960 w 894796"/>
              <a:gd name="connsiteY22" fmla="*/ 699039 h 737527"/>
              <a:gd name="connsiteX23" fmla="*/ 817825 w 894796"/>
              <a:gd name="connsiteY23" fmla="*/ 689417 h 737527"/>
              <a:gd name="connsiteX24" fmla="*/ 837068 w 894796"/>
              <a:gd name="connsiteY24" fmla="*/ 650930 h 737527"/>
              <a:gd name="connsiteX25" fmla="*/ 865932 w 894796"/>
              <a:gd name="connsiteY25" fmla="*/ 622064 h 737527"/>
              <a:gd name="connsiteX26" fmla="*/ 894796 w 894796"/>
              <a:gd name="connsiteY26" fmla="*/ 535467 h 737527"/>
              <a:gd name="connsiteX27" fmla="*/ 885175 w 894796"/>
              <a:gd name="connsiteY27" fmla="*/ 371895 h 737527"/>
              <a:gd name="connsiteX28" fmla="*/ 865932 w 894796"/>
              <a:gd name="connsiteY28" fmla="*/ 343030 h 737527"/>
              <a:gd name="connsiteX29" fmla="*/ 846689 w 894796"/>
              <a:gd name="connsiteY29" fmla="*/ 285298 h 737527"/>
              <a:gd name="connsiteX30" fmla="*/ 817825 w 894796"/>
              <a:gd name="connsiteY30" fmla="*/ 246811 h 737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94796" h="737527">
                <a:moveTo>
                  <a:pt x="808203" y="304542"/>
                </a:moveTo>
                <a:cubicBezTo>
                  <a:pt x="804996" y="288506"/>
                  <a:pt x="804324" y="271746"/>
                  <a:pt x="798582" y="256433"/>
                </a:cubicBezTo>
                <a:cubicBezTo>
                  <a:pt x="794522" y="245605"/>
                  <a:pt x="787075" y="236163"/>
                  <a:pt x="779339" y="227567"/>
                </a:cubicBezTo>
                <a:cubicBezTo>
                  <a:pt x="715464" y="156591"/>
                  <a:pt x="738709" y="169121"/>
                  <a:pt x="683124" y="150592"/>
                </a:cubicBezTo>
                <a:cubicBezTo>
                  <a:pt x="640862" y="108327"/>
                  <a:pt x="671810" y="130671"/>
                  <a:pt x="625395" y="112104"/>
                </a:cubicBezTo>
                <a:cubicBezTo>
                  <a:pt x="586684" y="96619"/>
                  <a:pt x="550027" y="75450"/>
                  <a:pt x="509938" y="63995"/>
                </a:cubicBezTo>
                <a:cubicBezTo>
                  <a:pt x="423830" y="39391"/>
                  <a:pt x="465619" y="48590"/>
                  <a:pt x="384859" y="35129"/>
                </a:cubicBezTo>
                <a:cubicBezTo>
                  <a:pt x="300690" y="-20986"/>
                  <a:pt x="346393" y="1257"/>
                  <a:pt x="144322" y="25507"/>
                </a:cubicBezTo>
                <a:cubicBezTo>
                  <a:pt x="132841" y="26885"/>
                  <a:pt x="125498" y="39014"/>
                  <a:pt x="115458" y="44751"/>
                </a:cubicBezTo>
                <a:cubicBezTo>
                  <a:pt x="103005" y="51867"/>
                  <a:pt x="89801" y="57580"/>
                  <a:pt x="76972" y="63995"/>
                </a:cubicBezTo>
                <a:cubicBezTo>
                  <a:pt x="67350" y="76824"/>
                  <a:pt x="58543" y="90306"/>
                  <a:pt x="48107" y="102482"/>
                </a:cubicBezTo>
                <a:cubicBezTo>
                  <a:pt x="39252" y="112813"/>
                  <a:pt x="25851" y="119453"/>
                  <a:pt x="19243" y="131348"/>
                </a:cubicBezTo>
                <a:cubicBezTo>
                  <a:pt x="9392" y="149080"/>
                  <a:pt x="0" y="189079"/>
                  <a:pt x="0" y="189079"/>
                </a:cubicBezTo>
                <a:cubicBezTo>
                  <a:pt x="3207" y="298127"/>
                  <a:pt x="-1508" y="407697"/>
                  <a:pt x="9622" y="516223"/>
                </a:cubicBezTo>
                <a:cubicBezTo>
                  <a:pt x="14330" y="562126"/>
                  <a:pt x="56226" y="572954"/>
                  <a:pt x="86593" y="593199"/>
                </a:cubicBezTo>
                <a:cubicBezTo>
                  <a:pt x="99936" y="602094"/>
                  <a:pt x="111328" y="613813"/>
                  <a:pt x="125079" y="622064"/>
                </a:cubicBezTo>
                <a:cubicBezTo>
                  <a:pt x="149612" y="636784"/>
                  <a:pt x="201882" y="660496"/>
                  <a:pt x="230915" y="670174"/>
                </a:cubicBezTo>
                <a:cubicBezTo>
                  <a:pt x="243460" y="674356"/>
                  <a:pt x="256735" y="675996"/>
                  <a:pt x="269401" y="679796"/>
                </a:cubicBezTo>
                <a:cubicBezTo>
                  <a:pt x="371501" y="710426"/>
                  <a:pt x="282313" y="690176"/>
                  <a:pt x="404102" y="718283"/>
                </a:cubicBezTo>
                <a:cubicBezTo>
                  <a:pt x="420036" y="721960"/>
                  <a:pt x="435917" y="726488"/>
                  <a:pt x="452209" y="727905"/>
                </a:cubicBezTo>
                <a:cubicBezTo>
                  <a:pt x="509809" y="732914"/>
                  <a:pt x="567666" y="734320"/>
                  <a:pt x="625395" y="737527"/>
                </a:cubicBezTo>
                <a:cubicBezTo>
                  <a:pt x="670295" y="734320"/>
                  <a:pt x="716278" y="738216"/>
                  <a:pt x="760096" y="727905"/>
                </a:cubicBezTo>
                <a:cubicBezTo>
                  <a:pt x="773341" y="724788"/>
                  <a:pt x="777638" y="706587"/>
                  <a:pt x="788960" y="699039"/>
                </a:cubicBezTo>
                <a:cubicBezTo>
                  <a:pt x="797399" y="693413"/>
                  <a:pt x="808203" y="692624"/>
                  <a:pt x="817825" y="689417"/>
                </a:cubicBezTo>
                <a:cubicBezTo>
                  <a:pt x="824239" y="676588"/>
                  <a:pt x="828731" y="662602"/>
                  <a:pt x="837068" y="650930"/>
                </a:cubicBezTo>
                <a:cubicBezTo>
                  <a:pt x="844977" y="639857"/>
                  <a:pt x="859847" y="634235"/>
                  <a:pt x="865932" y="622064"/>
                </a:cubicBezTo>
                <a:cubicBezTo>
                  <a:pt x="879539" y="594849"/>
                  <a:pt x="894796" y="535467"/>
                  <a:pt x="894796" y="535467"/>
                </a:cubicBezTo>
                <a:cubicBezTo>
                  <a:pt x="891589" y="480943"/>
                  <a:pt x="893277" y="425909"/>
                  <a:pt x="885175" y="371895"/>
                </a:cubicBezTo>
                <a:cubicBezTo>
                  <a:pt x="883460" y="360459"/>
                  <a:pt x="870628" y="353597"/>
                  <a:pt x="865932" y="343030"/>
                </a:cubicBezTo>
                <a:cubicBezTo>
                  <a:pt x="857694" y="324493"/>
                  <a:pt x="863567" y="296551"/>
                  <a:pt x="846689" y="285298"/>
                </a:cubicBezTo>
                <a:cubicBezTo>
                  <a:pt x="812488" y="262496"/>
                  <a:pt x="817825" y="277618"/>
                  <a:pt x="817825" y="24681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02150">
            <a:off x="2613214" y="1010296"/>
            <a:ext cx="32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Libian SC"/>
              </a:rPr>
              <a:t>Pre-Defined Chassis</a:t>
            </a:r>
            <a:endParaRPr lang="en-US" sz="2800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979615" y="1914769"/>
            <a:ext cx="359033" cy="14466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04154" y="1445846"/>
            <a:ext cx="3272692" cy="1719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20402150">
            <a:off x="7236255" y="1819178"/>
            <a:ext cx="150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Optionally –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Add Additional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Chassis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332721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5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1051"/>
            <a:ext cx="9144000" cy="2961619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221294" y="3425392"/>
            <a:ext cx="414701" cy="230925"/>
          </a:xfrm>
          <a:custGeom>
            <a:avLst/>
            <a:gdLst>
              <a:gd name="connsiteX0" fmla="*/ 365615 w 414701"/>
              <a:gd name="connsiteY0" fmla="*/ 76975 h 230925"/>
              <a:gd name="connsiteX1" fmla="*/ 336751 w 414701"/>
              <a:gd name="connsiteY1" fmla="*/ 28865 h 230925"/>
              <a:gd name="connsiteX2" fmla="*/ 250158 w 414701"/>
              <a:gd name="connsiteY2" fmla="*/ 0 h 230925"/>
              <a:gd name="connsiteX3" fmla="*/ 96214 w 414701"/>
              <a:gd name="connsiteY3" fmla="*/ 19244 h 230925"/>
              <a:gd name="connsiteX4" fmla="*/ 67350 w 414701"/>
              <a:gd name="connsiteY4" fmla="*/ 28865 h 230925"/>
              <a:gd name="connsiteX5" fmla="*/ 38486 w 414701"/>
              <a:gd name="connsiteY5" fmla="*/ 48109 h 230925"/>
              <a:gd name="connsiteX6" fmla="*/ 9621 w 414701"/>
              <a:gd name="connsiteY6" fmla="*/ 115462 h 230925"/>
              <a:gd name="connsiteX7" fmla="*/ 0 w 414701"/>
              <a:gd name="connsiteY7" fmla="*/ 144328 h 230925"/>
              <a:gd name="connsiteX8" fmla="*/ 19243 w 414701"/>
              <a:gd name="connsiteY8" fmla="*/ 192438 h 230925"/>
              <a:gd name="connsiteX9" fmla="*/ 48107 w 414701"/>
              <a:gd name="connsiteY9" fmla="*/ 202059 h 230925"/>
              <a:gd name="connsiteX10" fmla="*/ 125079 w 414701"/>
              <a:gd name="connsiteY10" fmla="*/ 211681 h 230925"/>
              <a:gd name="connsiteX11" fmla="*/ 163565 w 414701"/>
              <a:gd name="connsiteY11" fmla="*/ 221303 h 230925"/>
              <a:gd name="connsiteX12" fmla="*/ 259779 w 414701"/>
              <a:gd name="connsiteY12" fmla="*/ 230925 h 230925"/>
              <a:gd name="connsiteX13" fmla="*/ 365615 w 414701"/>
              <a:gd name="connsiteY13" fmla="*/ 211681 h 230925"/>
              <a:gd name="connsiteX14" fmla="*/ 394480 w 414701"/>
              <a:gd name="connsiteY14" fmla="*/ 192438 h 230925"/>
              <a:gd name="connsiteX15" fmla="*/ 413723 w 414701"/>
              <a:gd name="connsiteY15" fmla="*/ 163572 h 230925"/>
              <a:gd name="connsiteX16" fmla="*/ 375237 w 414701"/>
              <a:gd name="connsiteY16" fmla="*/ 67353 h 230925"/>
              <a:gd name="connsiteX17" fmla="*/ 317508 w 414701"/>
              <a:gd name="connsiteY17" fmla="*/ 48109 h 230925"/>
              <a:gd name="connsiteX18" fmla="*/ 288644 w 414701"/>
              <a:gd name="connsiteY18" fmla="*/ 28865 h 230925"/>
              <a:gd name="connsiteX19" fmla="*/ 202050 w 414701"/>
              <a:gd name="connsiteY19" fmla="*/ 9622 h 230925"/>
              <a:gd name="connsiteX20" fmla="*/ 125079 w 414701"/>
              <a:gd name="connsiteY20" fmla="*/ 9622 h 23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4701" h="230925">
                <a:moveTo>
                  <a:pt x="365615" y="76975"/>
                </a:moveTo>
                <a:cubicBezTo>
                  <a:pt x="355994" y="60938"/>
                  <a:pt x="352311" y="39239"/>
                  <a:pt x="336751" y="28865"/>
                </a:cubicBezTo>
                <a:cubicBezTo>
                  <a:pt x="311436" y="11987"/>
                  <a:pt x="250158" y="0"/>
                  <a:pt x="250158" y="0"/>
                </a:cubicBezTo>
                <a:cubicBezTo>
                  <a:pt x="198843" y="6415"/>
                  <a:pt x="147295" y="11178"/>
                  <a:pt x="96214" y="19244"/>
                </a:cubicBezTo>
                <a:cubicBezTo>
                  <a:pt x="86196" y="20826"/>
                  <a:pt x="76421" y="24329"/>
                  <a:pt x="67350" y="28865"/>
                </a:cubicBezTo>
                <a:cubicBezTo>
                  <a:pt x="57007" y="34037"/>
                  <a:pt x="48107" y="41694"/>
                  <a:pt x="38486" y="48109"/>
                </a:cubicBezTo>
                <a:cubicBezTo>
                  <a:pt x="15917" y="115815"/>
                  <a:pt x="45294" y="32220"/>
                  <a:pt x="9621" y="115462"/>
                </a:cubicBezTo>
                <a:cubicBezTo>
                  <a:pt x="5626" y="124784"/>
                  <a:pt x="3207" y="134706"/>
                  <a:pt x="0" y="144328"/>
                </a:cubicBezTo>
                <a:cubicBezTo>
                  <a:pt x="6414" y="160365"/>
                  <a:pt x="8186" y="179169"/>
                  <a:pt x="19243" y="192438"/>
                </a:cubicBezTo>
                <a:cubicBezTo>
                  <a:pt x="25735" y="200229"/>
                  <a:pt x="38129" y="200245"/>
                  <a:pt x="48107" y="202059"/>
                </a:cubicBezTo>
                <a:cubicBezTo>
                  <a:pt x="73547" y="206684"/>
                  <a:pt x="99574" y="207430"/>
                  <a:pt x="125079" y="211681"/>
                </a:cubicBezTo>
                <a:cubicBezTo>
                  <a:pt x="138123" y="213855"/>
                  <a:pt x="150474" y="219433"/>
                  <a:pt x="163565" y="221303"/>
                </a:cubicBezTo>
                <a:cubicBezTo>
                  <a:pt x="195472" y="225861"/>
                  <a:pt x="227708" y="227718"/>
                  <a:pt x="259779" y="230925"/>
                </a:cubicBezTo>
                <a:cubicBezTo>
                  <a:pt x="286318" y="227607"/>
                  <a:pt x="335949" y="226514"/>
                  <a:pt x="365615" y="211681"/>
                </a:cubicBezTo>
                <a:cubicBezTo>
                  <a:pt x="375958" y="206509"/>
                  <a:pt x="384858" y="198852"/>
                  <a:pt x="394480" y="192438"/>
                </a:cubicBezTo>
                <a:cubicBezTo>
                  <a:pt x="400894" y="182816"/>
                  <a:pt x="412572" y="175079"/>
                  <a:pt x="413723" y="163572"/>
                </a:cubicBezTo>
                <a:cubicBezTo>
                  <a:pt x="417621" y="124592"/>
                  <a:pt x="410871" y="87151"/>
                  <a:pt x="375237" y="67353"/>
                </a:cubicBezTo>
                <a:cubicBezTo>
                  <a:pt x="357506" y="57502"/>
                  <a:pt x="334385" y="59361"/>
                  <a:pt x="317508" y="48109"/>
                </a:cubicBezTo>
                <a:cubicBezTo>
                  <a:pt x="307887" y="41694"/>
                  <a:pt x="299273" y="33420"/>
                  <a:pt x="288644" y="28865"/>
                </a:cubicBezTo>
                <a:cubicBezTo>
                  <a:pt x="279181" y="24809"/>
                  <a:pt x="207611" y="10050"/>
                  <a:pt x="202050" y="9622"/>
                </a:cubicBezTo>
                <a:cubicBezTo>
                  <a:pt x="176469" y="7654"/>
                  <a:pt x="150736" y="9622"/>
                  <a:pt x="125079" y="962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02150">
            <a:off x="105094" y="4222798"/>
            <a:ext cx="27510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– to display Drop Down: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Chassis slots (Module Types)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29846" y="3526692"/>
            <a:ext cx="0" cy="967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60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51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6" y="1448943"/>
            <a:ext cx="8545050" cy="3542563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14742" y="3678813"/>
            <a:ext cx="519926" cy="328158"/>
          </a:xfrm>
          <a:custGeom>
            <a:avLst/>
            <a:gdLst>
              <a:gd name="connsiteX0" fmla="*/ 519926 w 519926"/>
              <a:gd name="connsiteY0" fmla="*/ 280015 h 328158"/>
              <a:gd name="connsiteX1" fmla="*/ 462198 w 519926"/>
              <a:gd name="connsiteY1" fmla="*/ 318502 h 328158"/>
              <a:gd name="connsiteX2" fmla="*/ 173554 w 519926"/>
              <a:gd name="connsiteY2" fmla="*/ 299258 h 328158"/>
              <a:gd name="connsiteX3" fmla="*/ 106203 w 519926"/>
              <a:gd name="connsiteY3" fmla="*/ 280015 h 328158"/>
              <a:gd name="connsiteX4" fmla="*/ 67718 w 519926"/>
              <a:gd name="connsiteY4" fmla="*/ 270393 h 328158"/>
              <a:gd name="connsiteX5" fmla="*/ 29232 w 519926"/>
              <a:gd name="connsiteY5" fmla="*/ 251149 h 328158"/>
              <a:gd name="connsiteX6" fmla="*/ 367 w 519926"/>
              <a:gd name="connsiteY6" fmla="*/ 183796 h 328158"/>
              <a:gd name="connsiteX7" fmla="*/ 19610 w 519926"/>
              <a:gd name="connsiteY7" fmla="*/ 145308 h 328158"/>
              <a:gd name="connsiteX8" fmla="*/ 67718 w 519926"/>
              <a:gd name="connsiteY8" fmla="*/ 87577 h 328158"/>
              <a:gd name="connsiteX9" fmla="*/ 106203 w 519926"/>
              <a:gd name="connsiteY9" fmla="*/ 58711 h 328158"/>
              <a:gd name="connsiteX10" fmla="*/ 163932 w 519926"/>
              <a:gd name="connsiteY10" fmla="*/ 39468 h 328158"/>
              <a:gd name="connsiteX11" fmla="*/ 212040 w 519926"/>
              <a:gd name="connsiteY11" fmla="*/ 20224 h 328158"/>
              <a:gd name="connsiteX12" fmla="*/ 356362 w 519926"/>
              <a:gd name="connsiteY12" fmla="*/ 10602 h 328158"/>
              <a:gd name="connsiteX13" fmla="*/ 414090 w 519926"/>
              <a:gd name="connsiteY13" fmla="*/ 980 h 328158"/>
              <a:gd name="connsiteX14" fmla="*/ 442955 w 519926"/>
              <a:gd name="connsiteY14" fmla="*/ 29846 h 328158"/>
              <a:gd name="connsiteX15" fmla="*/ 481441 w 519926"/>
              <a:gd name="connsiteY15" fmla="*/ 116443 h 328158"/>
              <a:gd name="connsiteX16" fmla="*/ 491062 w 519926"/>
              <a:gd name="connsiteY16" fmla="*/ 154930 h 328158"/>
              <a:gd name="connsiteX17" fmla="*/ 510305 w 519926"/>
              <a:gd name="connsiteY17" fmla="*/ 183796 h 328158"/>
              <a:gd name="connsiteX18" fmla="*/ 519926 w 519926"/>
              <a:gd name="connsiteY18" fmla="*/ 222283 h 32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19926" h="328158">
                <a:moveTo>
                  <a:pt x="519926" y="280015"/>
                </a:moveTo>
                <a:cubicBezTo>
                  <a:pt x="500683" y="292844"/>
                  <a:pt x="483978" y="310723"/>
                  <a:pt x="462198" y="318502"/>
                </a:cubicBezTo>
                <a:cubicBezTo>
                  <a:pt x="384010" y="346427"/>
                  <a:pt x="219595" y="305537"/>
                  <a:pt x="173554" y="299258"/>
                </a:cubicBezTo>
                <a:lnTo>
                  <a:pt x="106203" y="280015"/>
                </a:lnTo>
                <a:cubicBezTo>
                  <a:pt x="93446" y="276536"/>
                  <a:pt x="80099" y="275036"/>
                  <a:pt x="67718" y="270393"/>
                </a:cubicBezTo>
                <a:cubicBezTo>
                  <a:pt x="54288" y="265357"/>
                  <a:pt x="42061" y="257564"/>
                  <a:pt x="29232" y="251149"/>
                </a:cubicBezTo>
                <a:cubicBezTo>
                  <a:pt x="16380" y="231870"/>
                  <a:pt x="-2903" y="209956"/>
                  <a:pt x="367" y="183796"/>
                </a:cubicBezTo>
                <a:cubicBezTo>
                  <a:pt x="2146" y="169563"/>
                  <a:pt x="12494" y="157762"/>
                  <a:pt x="19610" y="145308"/>
                </a:cubicBezTo>
                <a:cubicBezTo>
                  <a:pt x="33862" y="120365"/>
                  <a:pt x="45431" y="106682"/>
                  <a:pt x="67718" y="87577"/>
                </a:cubicBezTo>
                <a:cubicBezTo>
                  <a:pt x="79893" y="77141"/>
                  <a:pt x="91860" y="65883"/>
                  <a:pt x="106203" y="58711"/>
                </a:cubicBezTo>
                <a:cubicBezTo>
                  <a:pt x="124345" y="49639"/>
                  <a:pt x="144869" y="46400"/>
                  <a:pt x="163932" y="39468"/>
                </a:cubicBezTo>
                <a:cubicBezTo>
                  <a:pt x="180164" y="33566"/>
                  <a:pt x="194960" y="22786"/>
                  <a:pt x="212040" y="20224"/>
                </a:cubicBezTo>
                <a:cubicBezTo>
                  <a:pt x="259721" y="13072"/>
                  <a:pt x="308255" y="13809"/>
                  <a:pt x="356362" y="10602"/>
                </a:cubicBezTo>
                <a:cubicBezTo>
                  <a:pt x="375605" y="7395"/>
                  <a:pt x="395046" y="-3252"/>
                  <a:pt x="414090" y="980"/>
                </a:cubicBezTo>
                <a:cubicBezTo>
                  <a:pt x="427373" y="3932"/>
                  <a:pt x="435046" y="18773"/>
                  <a:pt x="442955" y="29846"/>
                </a:cubicBezTo>
                <a:cubicBezTo>
                  <a:pt x="453434" y="44517"/>
                  <a:pt x="476726" y="102298"/>
                  <a:pt x="481441" y="116443"/>
                </a:cubicBezTo>
                <a:cubicBezTo>
                  <a:pt x="485623" y="128988"/>
                  <a:pt x="485853" y="142775"/>
                  <a:pt x="491062" y="154930"/>
                </a:cubicBezTo>
                <a:cubicBezTo>
                  <a:pt x="495617" y="165559"/>
                  <a:pt x="503891" y="174174"/>
                  <a:pt x="510305" y="183796"/>
                </a:cubicBezTo>
                <a:lnTo>
                  <a:pt x="519926" y="222283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7"/>
          <p:cNvSpPr/>
          <p:nvPr/>
        </p:nvSpPr>
        <p:spPr>
          <a:xfrm>
            <a:off x="7413159" y="4006971"/>
            <a:ext cx="304800" cy="822960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402150">
            <a:off x="7713189" y="4184393"/>
            <a:ext cx="1185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Note: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Reservation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Status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13" name="TextBox 12"/>
          <p:cNvSpPr txBox="1"/>
          <p:nvPr/>
        </p:nvSpPr>
        <p:spPr>
          <a:xfrm rot="20402150">
            <a:off x="1394632" y="530237"/>
            <a:ext cx="27510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– to display Drop Down: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Compute (Port) Groups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01077" y="1328615"/>
            <a:ext cx="1699846" cy="2520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0402150">
            <a:off x="4050210" y="5376836"/>
            <a:ext cx="2316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Individual Physical Ports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  <p:sp>
        <p:nvSpPr>
          <p:cNvPr id="18" name="Left Brace 17"/>
          <p:cNvSpPr/>
          <p:nvPr/>
        </p:nvSpPr>
        <p:spPr>
          <a:xfrm>
            <a:off x="5792293" y="3890957"/>
            <a:ext cx="155448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6" idx="0"/>
          </p:cNvCxnSpPr>
          <p:nvPr/>
        </p:nvCxnSpPr>
        <p:spPr>
          <a:xfrm flipV="1">
            <a:off x="5150773" y="4464538"/>
            <a:ext cx="641520" cy="922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64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19 at 1.51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514"/>
            <a:ext cx="9144000" cy="3877706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1660798" y="2828835"/>
            <a:ext cx="1111343" cy="483490"/>
          </a:xfrm>
          <a:custGeom>
            <a:avLst/>
            <a:gdLst>
              <a:gd name="connsiteX0" fmla="*/ 1081320 w 1111343"/>
              <a:gd name="connsiteY0" fmla="*/ 67353 h 483490"/>
              <a:gd name="connsiteX1" fmla="*/ 1033212 w 1111343"/>
              <a:gd name="connsiteY1" fmla="*/ 28865 h 483490"/>
              <a:gd name="connsiteX2" fmla="*/ 763811 w 1111343"/>
              <a:gd name="connsiteY2" fmla="*/ 0 h 483490"/>
              <a:gd name="connsiteX3" fmla="*/ 301981 w 1111343"/>
              <a:gd name="connsiteY3" fmla="*/ 9622 h 483490"/>
              <a:gd name="connsiteX4" fmla="*/ 119173 w 1111343"/>
              <a:gd name="connsiteY4" fmla="*/ 28865 h 483490"/>
              <a:gd name="connsiteX5" fmla="*/ 80687 w 1111343"/>
              <a:gd name="connsiteY5" fmla="*/ 57731 h 483490"/>
              <a:gd name="connsiteX6" fmla="*/ 22958 w 1111343"/>
              <a:gd name="connsiteY6" fmla="*/ 96219 h 483490"/>
              <a:gd name="connsiteX7" fmla="*/ 13337 w 1111343"/>
              <a:gd name="connsiteY7" fmla="*/ 125084 h 483490"/>
              <a:gd name="connsiteX8" fmla="*/ 13337 w 1111343"/>
              <a:gd name="connsiteY8" fmla="*/ 279035 h 483490"/>
              <a:gd name="connsiteX9" fmla="*/ 51823 w 1111343"/>
              <a:gd name="connsiteY9" fmla="*/ 336766 h 483490"/>
              <a:gd name="connsiteX10" fmla="*/ 71066 w 1111343"/>
              <a:gd name="connsiteY10" fmla="*/ 365632 h 483490"/>
              <a:gd name="connsiteX11" fmla="*/ 109552 w 1111343"/>
              <a:gd name="connsiteY11" fmla="*/ 375253 h 483490"/>
              <a:gd name="connsiteX12" fmla="*/ 196145 w 1111343"/>
              <a:gd name="connsiteY12" fmla="*/ 423363 h 483490"/>
              <a:gd name="connsiteX13" fmla="*/ 244252 w 1111343"/>
              <a:gd name="connsiteY13" fmla="*/ 432985 h 483490"/>
              <a:gd name="connsiteX14" fmla="*/ 273117 w 1111343"/>
              <a:gd name="connsiteY14" fmla="*/ 442607 h 483490"/>
              <a:gd name="connsiteX15" fmla="*/ 388574 w 1111343"/>
              <a:gd name="connsiteY15" fmla="*/ 452228 h 483490"/>
              <a:gd name="connsiteX16" fmla="*/ 792676 w 1111343"/>
              <a:gd name="connsiteY16" fmla="*/ 452228 h 483490"/>
              <a:gd name="connsiteX17" fmla="*/ 831161 w 1111343"/>
              <a:gd name="connsiteY17" fmla="*/ 442607 h 483490"/>
              <a:gd name="connsiteX18" fmla="*/ 879269 w 1111343"/>
              <a:gd name="connsiteY18" fmla="*/ 432985 h 483490"/>
              <a:gd name="connsiteX19" fmla="*/ 936998 w 1111343"/>
              <a:gd name="connsiteY19" fmla="*/ 413741 h 483490"/>
              <a:gd name="connsiteX20" fmla="*/ 965862 w 1111343"/>
              <a:gd name="connsiteY20" fmla="*/ 394497 h 483490"/>
              <a:gd name="connsiteX21" fmla="*/ 1004348 w 1111343"/>
              <a:gd name="connsiteY21" fmla="*/ 375253 h 483490"/>
              <a:gd name="connsiteX22" fmla="*/ 1062077 w 1111343"/>
              <a:gd name="connsiteY22" fmla="*/ 327144 h 483490"/>
              <a:gd name="connsiteX23" fmla="*/ 1100563 w 1111343"/>
              <a:gd name="connsiteY23" fmla="*/ 269413 h 483490"/>
              <a:gd name="connsiteX24" fmla="*/ 1110184 w 1111343"/>
              <a:gd name="connsiteY24" fmla="*/ 182816 h 4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11343" h="483490">
                <a:moveTo>
                  <a:pt x="1081320" y="67353"/>
                </a:moveTo>
                <a:cubicBezTo>
                  <a:pt x="1065284" y="54524"/>
                  <a:pt x="1051858" y="37471"/>
                  <a:pt x="1033212" y="28865"/>
                </a:cubicBezTo>
                <a:cubicBezTo>
                  <a:pt x="965528" y="-2375"/>
                  <a:pt x="808797" y="2249"/>
                  <a:pt x="763811" y="0"/>
                </a:cubicBezTo>
                <a:lnTo>
                  <a:pt x="301981" y="9622"/>
                </a:lnTo>
                <a:cubicBezTo>
                  <a:pt x="252753" y="11291"/>
                  <a:pt x="171180" y="22364"/>
                  <a:pt x="119173" y="28865"/>
                </a:cubicBezTo>
                <a:cubicBezTo>
                  <a:pt x="106344" y="38487"/>
                  <a:pt x="93824" y="48535"/>
                  <a:pt x="80687" y="57731"/>
                </a:cubicBezTo>
                <a:cubicBezTo>
                  <a:pt x="61740" y="70994"/>
                  <a:pt x="22958" y="96219"/>
                  <a:pt x="22958" y="96219"/>
                </a:cubicBezTo>
                <a:cubicBezTo>
                  <a:pt x="19751" y="105841"/>
                  <a:pt x="16123" y="115332"/>
                  <a:pt x="13337" y="125084"/>
                </a:cubicBezTo>
                <a:cubicBezTo>
                  <a:pt x="-2646" y="181028"/>
                  <a:pt x="-6161" y="208839"/>
                  <a:pt x="13337" y="279035"/>
                </a:cubicBezTo>
                <a:cubicBezTo>
                  <a:pt x="19527" y="301319"/>
                  <a:pt x="38994" y="317522"/>
                  <a:pt x="51823" y="336766"/>
                </a:cubicBezTo>
                <a:cubicBezTo>
                  <a:pt x="58237" y="346388"/>
                  <a:pt x="59847" y="362827"/>
                  <a:pt x="71066" y="365632"/>
                </a:cubicBezTo>
                <a:lnTo>
                  <a:pt x="109552" y="375253"/>
                </a:lnTo>
                <a:cubicBezTo>
                  <a:pt x="124967" y="384502"/>
                  <a:pt x="175439" y="416461"/>
                  <a:pt x="196145" y="423363"/>
                </a:cubicBezTo>
                <a:cubicBezTo>
                  <a:pt x="211659" y="428535"/>
                  <a:pt x="228387" y="429019"/>
                  <a:pt x="244252" y="432985"/>
                </a:cubicBezTo>
                <a:cubicBezTo>
                  <a:pt x="254091" y="435445"/>
                  <a:pt x="263064" y="441267"/>
                  <a:pt x="273117" y="442607"/>
                </a:cubicBezTo>
                <a:cubicBezTo>
                  <a:pt x="311397" y="447711"/>
                  <a:pt x="350088" y="449021"/>
                  <a:pt x="388574" y="452228"/>
                </a:cubicBezTo>
                <a:cubicBezTo>
                  <a:pt x="552942" y="507020"/>
                  <a:pt x="443507" y="478416"/>
                  <a:pt x="792676" y="452228"/>
                </a:cubicBezTo>
                <a:cubicBezTo>
                  <a:pt x="805862" y="451239"/>
                  <a:pt x="818253" y="445476"/>
                  <a:pt x="831161" y="442607"/>
                </a:cubicBezTo>
                <a:cubicBezTo>
                  <a:pt x="847125" y="439059"/>
                  <a:pt x="863492" y="437288"/>
                  <a:pt x="879269" y="432985"/>
                </a:cubicBezTo>
                <a:cubicBezTo>
                  <a:pt x="898838" y="427648"/>
                  <a:pt x="936998" y="413741"/>
                  <a:pt x="936998" y="413741"/>
                </a:cubicBezTo>
                <a:cubicBezTo>
                  <a:pt x="946619" y="407326"/>
                  <a:pt x="955822" y="400234"/>
                  <a:pt x="965862" y="394497"/>
                </a:cubicBezTo>
                <a:cubicBezTo>
                  <a:pt x="978315" y="387381"/>
                  <a:pt x="991895" y="382369"/>
                  <a:pt x="1004348" y="375253"/>
                </a:cubicBezTo>
                <a:cubicBezTo>
                  <a:pt x="1026585" y="362546"/>
                  <a:pt x="1046157" y="347614"/>
                  <a:pt x="1062077" y="327144"/>
                </a:cubicBezTo>
                <a:cubicBezTo>
                  <a:pt x="1076276" y="308888"/>
                  <a:pt x="1100563" y="269413"/>
                  <a:pt x="1100563" y="269413"/>
                </a:cubicBezTo>
                <a:cubicBezTo>
                  <a:pt x="1116269" y="222291"/>
                  <a:pt x="1110184" y="250689"/>
                  <a:pt x="1110184" y="18281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20402150">
            <a:off x="2679109" y="285151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Libian SC"/>
              </a:rPr>
              <a:t>Click Tab</a:t>
            </a:r>
            <a:endParaRPr lang="en-US" sz="1600" dirty="0">
              <a:solidFill>
                <a:srgbClr val="FF0000"/>
              </a:solidFill>
              <a:latin typeface="Libian SC"/>
            </a:endParaRPr>
          </a:p>
        </p:txBody>
      </p:sp>
    </p:spTree>
    <p:extLst>
      <p:ext uri="{BB962C8B-B14F-4D97-AF65-F5344CB8AC3E}">
        <p14:creationId xmlns:p14="http://schemas.microsoft.com/office/powerpoint/2010/main" val="381424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269</Words>
  <Application>Microsoft Macintosh PowerPoint</Application>
  <PresentationFormat>On-screen Show (4:3)</PresentationFormat>
  <Paragraphs>83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Spirent Communications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Collazo, Robert</dc:creator>
  <cp:lastModifiedBy>Collazo, Robert</cp:lastModifiedBy>
  <cp:revision>34</cp:revision>
  <dcterms:created xsi:type="dcterms:W3CDTF">2015-02-20T01:13:17Z</dcterms:created>
  <dcterms:modified xsi:type="dcterms:W3CDTF">2015-02-20T19:34:15Z</dcterms:modified>
</cp:coreProperties>
</file>